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8" r:id="rId5"/>
    <p:sldId id="269" r:id="rId6"/>
    <p:sldId id="280" r:id="rId7"/>
    <p:sldId id="271" r:id="rId8"/>
    <p:sldId id="278" r:id="rId9"/>
    <p:sldId id="287" r:id="rId10"/>
    <p:sldId id="289" r:id="rId11"/>
    <p:sldId id="285" r:id="rId12"/>
    <p:sldId id="284" r:id="rId13"/>
    <p:sldId id="273" r:id="rId14"/>
    <p:sldId id="288" r:id="rId15"/>
    <p:sldId id="286" r:id="rId16"/>
    <p:sldId id="290" r:id="rId17"/>
    <p:sldId id="291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4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7A022-5379-B546-A7B4-B97BE919817B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4F234BA-7E0F-3547-8FEB-BADAE0930747}">
      <dgm:prSet phldrT="[Text]"/>
      <dgm:spPr/>
      <dgm:t>
        <a:bodyPr/>
        <a:lstStyle/>
        <a:p>
          <a:r>
            <a:rPr lang="de-DE" dirty="0"/>
            <a:t>Topics</a:t>
          </a:r>
        </a:p>
      </dgm:t>
    </dgm:pt>
    <dgm:pt modelId="{BCF4A078-C1DF-EA44-84F0-285261D0F1B3}" type="parTrans" cxnId="{1A336301-237D-7B48-9074-EA513FA35FA9}">
      <dgm:prSet/>
      <dgm:spPr/>
      <dgm:t>
        <a:bodyPr/>
        <a:lstStyle/>
        <a:p>
          <a:endParaRPr lang="de-DE"/>
        </a:p>
      </dgm:t>
    </dgm:pt>
    <dgm:pt modelId="{35D6BE92-7E02-0D49-A7E6-4719EA92042E}" type="sibTrans" cxnId="{1A336301-237D-7B48-9074-EA513FA35FA9}">
      <dgm:prSet/>
      <dgm:spPr/>
      <dgm:t>
        <a:bodyPr/>
        <a:lstStyle/>
        <a:p>
          <a:endParaRPr lang="de-DE"/>
        </a:p>
      </dgm:t>
    </dgm:pt>
    <dgm:pt modelId="{4E8B6DC4-9058-2243-87F0-617B3A666F5B}">
      <dgm:prSet phldrT="[Text]"/>
      <dgm:spPr/>
      <dgm:t>
        <a:bodyPr/>
        <a:lstStyle/>
        <a:p>
          <a:r>
            <a:rPr lang="de-DE" dirty="0"/>
            <a:t>Clients</a:t>
          </a:r>
        </a:p>
      </dgm:t>
    </dgm:pt>
    <dgm:pt modelId="{57F46EDF-80A6-884C-BE04-20EC61B9E03B}" type="parTrans" cxnId="{BED028E8-DE62-3146-9314-312D79730BA2}">
      <dgm:prSet/>
      <dgm:spPr/>
      <dgm:t>
        <a:bodyPr/>
        <a:lstStyle/>
        <a:p>
          <a:endParaRPr lang="de-DE"/>
        </a:p>
      </dgm:t>
    </dgm:pt>
    <dgm:pt modelId="{1C018E65-2DEA-884B-85FC-B2C48A0126AE}" type="sibTrans" cxnId="{BED028E8-DE62-3146-9314-312D79730BA2}">
      <dgm:prSet/>
      <dgm:spPr/>
      <dgm:t>
        <a:bodyPr/>
        <a:lstStyle/>
        <a:p>
          <a:endParaRPr lang="de-DE"/>
        </a:p>
      </dgm:t>
    </dgm:pt>
    <dgm:pt modelId="{A04A04EE-5F40-C34C-A093-4945ED1ABC8D}">
      <dgm:prSet phldrT="[Text]"/>
      <dgm:spPr/>
      <dgm:t>
        <a:bodyPr/>
        <a:lstStyle/>
        <a:p>
          <a:r>
            <a:rPr lang="de-DE" dirty="0"/>
            <a:t>Broker</a:t>
          </a:r>
        </a:p>
      </dgm:t>
    </dgm:pt>
    <dgm:pt modelId="{C2A9D7AB-8B35-1F44-87F7-E6A52F12F9D9}" type="parTrans" cxnId="{2940ECFB-F29D-CA46-9A83-06C3807EDB84}">
      <dgm:prSet/>
      <dgm:spPr/>
      <dgm:t>
        <a:bodyPr/>
        <a:lstStyle/>
        <a:p>
          <a:endParaRPr lang="de-DE"/>
        </a:p>
      </dgm:t>
    </dgm:pt>
    <dgm:pt modelId="{7E5A278C-E99B-D746-97EC-3D69FD5362EA}" type="sibTrans" cxnId="{2940ECFB-F29D-CA46-9A83-06C3807EDB84}">
      <dgm:prSet/>
      <dgm:spPr/>
      <dgm:t>
        <a:bodyPr/>
        <a:lstStyle/>
        <a:p>
          <a:endParaRPr lang="de-DE"/>
        </a:p>
      </dgm:t>
    </dgm:pt>
    <dgm:pt modelId="{896E38CC-8131-F749-8020-260148FF6D8B}" type="pres">
      <dgm:prSet presAssocID="{D437A022-5379-B546-A7B4-B97BE919817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F74B643-9D88-6A45-8C97-E0A794A8BC94}" type="pres">
      <dgm:prSet presAssocID="{94F234BA-7E0F-3547-8FEB-BADAE0930747}" presName="singleCycle" presStyleCnt="0"/>
      <dgm:spPr/>
    </dgm:pt>
    <dgm:pt modelId="{2163946E-B1B3-F84A-9F5A-0261BB334D22}" type="pres">
      <dgm:prSet presAssocID="{94F234BA-7E0F-3547-8FEB-BADAE0930747}" presName="singleCenter" presStyleLbl="node1" presStyleIdx="0" presStyleCnt="3">
        <dgm:presLayoutVars>
          <dgm:chMax val="7"/>
          <dgm:chPref val="7"/>
        </dgm:presLayoutVars>
      </dgm:prSet>
      <dgm:spPr/>
    </dgm:pt>
    <dgm:pt modelId="{F3DBB2B9-31B1-B846-871E-AFD6CDB1BAFA}" type="pres">
      <dgm:prSet presAssocID="{57F46EDF-80A6-884C-BE04-20EC61B9E03B}" presName="Name56" presStyleLbl="parChTrans1D2" presStyleIdx="0" presStyleCnt="2"/>
      <dgm:spPr/>
    </dgm:pt>
    <dgm:pt modelId="{F25DFEE2-1A2F-D742-87A2-676C7F8ED884}" type="pres">
      <dgm:prSet presAssocID="{4E8B6DC4-9058-2243-87F0-617B3A666F5B}" presName="text0" presStyleLbl="node1" presStyleIdx="1" presStyleCnt="3">
        <dgm:presLayoutVars>
          <dgm:bulletEnabled val="1"/>
        </dgm:presLayoutVars>
      </dgm:prSet>
      <dgm:spPr/>
    </dgm:pt>
    <dgm:pt modelId="{FD528B22-D009-A245-8535-CE7BDE7A1EC4}" type="pres">
      <dgm:prSet presAssocID="{C2A9D7AB-8B35-1F44-87F7-E6A52F12F9D9}" presName="Name56" presStyleLbl="parChTrans1D2" presStyleIdx="1" presStyleCnt="2"/>
      <dgm:spPr/>
    </dgm:pt>
    <dgm:pt modelId="{7324F02D-1B8D-8C47-B057-8088869E3FBD}" type="pres">
      <dgm:prSet presAssocID="{A04A04EE-5F40-C34C-A093-4945ED1ABC8D}" presName="text0" presStyleLbl="node1" presStyleIdx="2" presStyleCnt="3">
        <dgm:presLayoutVars>
          <dgm:bulletEnabled val="1"/>
        </dgm:presLayoutVars>
      </dgm:prSet>
      <dgm:spPr/>
    </dgm:pt>
  </dgm:ptLst>
  <dgm:cxnLst>
    <dgm:cxn modelId="{1A336301-237D-7B48-9074-EA513FA35FA9}" srcId="{D437A022-5379-B546-A7B4-B97BE919817B}" destId="{94F234BA-7E0F-3547-8FEB-BADAE0930747}" srcOrd="0" destOrd="0" parTransId="{BCF4A078-C1DF-EA44-84F0-285261D0F1B3}" sibTransId="{35D6BE92-7E02-0D49-A7E6-4719EA92042E}"/>
    <dgm:cxn modelId="{B5866C12-E2C0-C344-B925-A52D749C274B}" type="presOf" srcId="{4E8B6DC4-9058-2243-87F0-617B3A666F5B}" destId="{F25DFEE2-1A2F-D742-87A2-676C7F8ED884}" srcOrd="0" destOrd="0" presId="urn:microsoft.com/office/officeart/2008/layout/RadialCluster"/>
    <dgm:cxn modelId="{C120D547-1411-1944-814C-782ED05308BB}" type="presOf" srcId="{D437A022-5379-B546-A7B4-B97BE919817B}" destId="{896E38CC-8131-F749-8020-260148FF6D8B}" srcOrd="0" destOrd="0" presId="urn:microsoft.com/office/officeart/2008/layout/RadialCluster"/>
    <dgm:cxn modelId="{D95F8D54-1BE4-244D-ACAB-B3F2EF40E551}" type="presOf" srcId="{C2A9D7AB-8B35-1F44-87F7-E6A52F12F9D9}" destId="{FD528B22-D009-A245-8535-CE7BDE7A1EC4}" srcOrd="0" destOrd="0" presId="urn:microsoft.com/office/officeart/2008/layout/RadialCluster"/>
    <dgm:cxn modelId="{72411E7B-A1D3-DD48-ACD4-FB5BF161707A}" type="presOf" srcId="{94F234BA-7E0F-3547-8FEB-BADAE0930747}" destId="{2163946E-B1B3-F84A-9F5A-0261BB334D22}" srcOrd="0" destOrd="0" presId="urn:microsoft.com/office/officeart/2008/layout/RadialCluster"/>
    <dgm:cxn modelId="{43CEF890-F1E4-8244-8E87-87E10A2B7563}" type="presOf" srcId="{A04A04EE-5F40-C34C-A093-4945ED1ABC8D}" destId="{7324F02D-1B8D-8C47-B057-8088869E3FBD}" srcOrd="0" destOrd="0" presId="urn:microsoft.com/office/officeart/2008/layout/RadialCluster"/>
    <dgm:cxn modelId="{146270D4-A0E1-0349-8F4A-70E2B9D69058}" type="presOf" srcId="{57F46EDF-80A6-884C-BE04-20EC61B9E03B}" destId="{F3DBB2B9-31B1-B846-871E-AFD6CDB1BAFA}" srcOrd="0" destOrd="0" presId="urn:microsoft.com/office/officeart/2008/layout/RadialCluster"/>
    <dgm:cxn modelId="{BED028E8-DE62-3146-9314-312D79730BA2}" srcId="{94F234BA-7E0F-3547-8FEB-BADAE0930747}" destId="{4E8B6DC4-9058-2243-87F0-617B3A666F5B}" srcOrd="0" destOrd="0" parTransId="{57F46EDF-80A6-884C-BE04-20EC61B9E03B}" sibTransId="{1C018E65-2DEA-884B-85FC-B2C48A0126AE}"/>
    <dgm:cxn modelId="{2940ECFB-F29D-CA46-9A83-06C3807EDB84}" srcId="{94F234BA-7E0F-3547-8FEB-BADAE0930747}" destId="{A04A04EE-5F40-C34C-A093-4945ED1ABC8D}" srcOrd="1" destOrd="0" parTransId="{C2A9D7AB-8B35-1F44-87F7-E6A52F12F9D9}" sibTransId="{7E5A278C-E99B-D746-97EC-3D69FD5362EA}"/>
    <dgm:cxn modelId="{8DB428D3-3E4A-644C-891A-1C4841CBB1AC}" type="presParOf" srcId="{896E38CC-8131-F749-8020-260148FF6D8B}" destId="{6F74B643-9D88-6A45-8C97-E0A794A8BC94}" srcOrd="0" destOrd="0" presId="urn:microsoft.com/office/officeart/2008/layout/RadialCluster"/>
    <dgm:cxn modelId="{11F14571-D633-7845-BC7C-A1208BA6A5AA}" type="presParOf" srcId="{6F74B643-9D88-6A45-8C97-E0A794A8BC94}" destId="{2163946E-B1B3-F84A-9F5A-0261BB334D22}" srcOrd="0" destOrd="0" presId="urn:microsoft.com/office/officeart/2008/layout/RadialCluster"/>
    <dgm:cxn modelId="{3C185D61-339B-764C-A5AE-13941788B707}" type="presParOf" srcId="{6F74B643-9D88-6A45-8C97-E0A794A8BC94}" destId="{F3DBB2B9-31B1-B846-871E-AFD6CDB1BAFA}" srcOrd="1" destOrd="0" presId="urn:microsoft.com/office/officeart/2008/layout/RadialCluster"/>
    <dgm:cxn modelId="{265D9DD9-31D3-5D4E-8019-D8536E616728}" type="presParOf" srcId="{6F74B643-9D88-6A45-8C97-E0A794A8BC94}" destId="{F25DFEE2-1A2F-D742-87A2-676C7F8ED884}" srcOrd="2" destOrd="0" presId="urn:microsoft.com/office/officeart/2008/layout/RadialCluster"/>
    <dgm:cxn modelId="{9EA6EA8E-30FE-2A49-BE75-EBE3486A83EF}" type="presParOf" srcId="{6F74B643-9D88-6A45-8C97-E0A794A8BC94}" destId="{FD528B22-D009-A245-8535-CE7BDE7A1EC4}" srcOrd="3" destOrd="0" presId="urn:microsoft.com/office/officeart/2008/layout/RadialCluster"/>
    <dgm:cxn modelId="{FB92655E-8B32-434D-A0D0-FEFFC97EA79D}" type="presParOf" srcId="{6F74B643-9D88-6A45-8C97-E0A794A8BC94}" destId="{7324F02D-1B8D-8C47-B057-8088869E3FBD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37A022-5379-B546-A7B4-B97BE919817B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4F234BA-7E0F-3547-8FEB-BADAE0930747}">
      <dgm:prSet phldrT="[Text]"/>
      <dgm:spPr/>
      <dgm:t>
        <a:bodyPr/>
        <a:lstStyle/>
        <a:p>
          <a:r>
            <a:rPr lang="de-DE" dirty="0"/>
            <a:t>Queues</a:t>
          </a:r>
        </a:p>
      </dgm:t>
    </dgm:pt>
    <dgm:pt modelId="{BCF4A078-C1DF-EA44-84F0-285261D0F1B3}" type="parTrans" cxnId="{1A336301-237D-7B48-9074-EA513FA35FA9}">
      <dgm:prSet/>
      <dgm:spPr/>
      <dgm:t>
        <a:bodyPr/>
        <a:lstStyle/>
        <a:p>
          <a:endParaRPr lang="de-DE"/>
        </a:p>
      </dgm:t>
    </dgm:pt>
    <dgm:pt modelId="{35D6BE92-7E02-0D49-A7E6-4719EA92042E}" type="sibTrans" cxnId="{1A336301-237D-7B48-9074-EA513FA35FA9}">
      <dgm:prSet/>
      <dgm:spPr/>
      <dgm:t>
        <a:bodyPr/>
        <a:lstStyle/>
        <a:p>
          <a:endParaRPr lang="de-DE"/>
        </a:p>
      </dgm:t>
    </dgm:pt>
    <dgm:pt modelId="{4E8B6DC4-9058-2243-87F0-617B3A666F5B}">
      <dgm:prSet phldrT="[Text]"/>
      <dgm:spPr/>
      <dgm:t>
        <a:bodyPr/>
        <a:lstStyle/>
        <a:p>
          <a:r>
            <a:rPr lang="de-DE" dirty="0"/>
            <a:t>Clients</a:t>
          </a:r>
        </a:p>
      </dgm:t>
    </dgm:pt>
    <dgm:pt modelId="{57F46EDF-80A6-884C-BE04-20EC61B9E03B}" type="parTrans" cxnId="{BED028E8-DE62-3146-9314-312D79730BA2}">
      <dgm:prSet/>
      <dgm:spPr/>
      <dgm:t>
        <a:bodyPr/>
        <a:lstStyle/>
        <a:p>
          <a:endParaRPr lang="de-DE"/>
        </a:p>
      </dgm:t>
    </dgm:pt>
    <dgm:pt modelId="{1C018E65-2DEA-884B-85FC-B2C48A0126AE}" type="sibTrans" cxnId="{BED028E8-DE62-3146-9314-312D79730BA2}">
      <dgm:prSet/>
      <dgm:spPr/>
      <dgm:t>
        <a:bodyPr/>
        <a:lstStyle/>
        <a:p>
          <a:endParaRPr lang="de-DE"/>
        </a:p>
      </dgm:t>
    </dgm:pt>
    <dgm:pt modelId="{A04A04EE-5F40-C34C-A093-4945ED1ABC8D}">
      <dgm:prSet phldrT="[Text]"/>
      <dgm:spPr/>
      <dgm:t>
        <a:bodyPr/>
        <a:lstStyle/>
        <a:p>
          <a:r>
            <a:rPr lang="de-DE" dirty="0"/>
            <a:t>Exchange</a:t>
          </a:r>
        </a:p>
      </dgm:t>
    </dgm:pt>
    <dgm:pt modelId="{C2A9D7AB-8B35-1F44-87F7-E6A52F12F9D9}" type="parTrans" cxnId="{2940ECFB-F29D-CA46-9A83-06C3807EDB84}">
      <dgm:prSet/>
      <dgm:spPr/>
      <dgm:t>
        <a:bodyPr/>
        <a:lstStyle/>
        <a:p>
          <a:endParaRPr lang="de-DE"/>
        </a:p>
      </dgm:t>
    </dgm:pt>
    <dgm:pt modelId="{7E5A278C-E99B-D746-97EC-3D69FD5362EA}" type="sibTrans" cxnId="{2940ECFB-F29D-CA46-9A83-06C3807EDB84}">
      <dgm:prSet/>
      <dgm:spPr/>
      <dgm:t>
        <a:bodyPr/>
        <a:lstStyle/>
        <a:p>
          <a:endParaRPr lang="de-DE"/>
        </a:p>
      </dgm:t>
    </dgm:pt>
    <dgm:pt modelId="{896E38CC-8131-F749-8020-260148FF6D8B}" type="pres">
      <dgm:prSet presAssocID="{D437A022-5379-B546-A7B4-B97BE919817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F74B643-9D88-6A45-8C97-E0A794A8BC94}" type="pres">
      <dgm:prSet presAssocID="{94F234BA-7E0F-3547-8FEB-BADAE0930747}" presName="singleCycle" presStyleCnt="0"/>
      <dgm:spPr/>
    </dgm:pt>
    <dgm:pt modelId="{2163946E-B1B3-F84A-9F5A-0261BB334D22}" type="pres">
      <dgm:prSet presAssocID="{94F234BA-7E0F-3547-8FEB-BADAE0930747}" presName="singleCenter" presStyleLbl="node1" presStyleIdx="0" presStyleCnt="3">
        <dgm:presLayoutVars>
          <dgm:chMax val="7"/>
          <dgm:chPref val="7"/>
        </dgm:presLayoutVars>
      </dgm:prSet>
      <dgm:spPr/>
    </dgm:pt>
    <dgm:pt modelId="{F3DBB2B9-31B1-B846-871E-AFD6CDB1BAFA}" type="pres">
      <dgm:prSet presAssocID="{57F46EDF-80A6-884C-BE04-20EC61B9E03B}" presName="Name56" presStyleLbl="parChTrans1D2" presStyleIdx="0" presStyleCnt="2"/>
      <dgm:spPr/>
    </dgm:pt>
    <dgm:pt modelId="{F25DFEE2-1A2F-D742-87A2-676C7F8ED884}" type="pres">
      <dgm:prSet presAssocID="{4E8B6DC4-9058-2243-87F0-617B3A666F5B}" presName="text0" presStyleLbl="node1" presStyleIdx="1" presStyleCnt="3">
        <dgm:presLayoutVars>
          <dgm:bulletEnabled val="1"/>
        </dgm:presLayoutVars>
      </dgm:prSet>
      <dgm:spPr/>
    </dgm:pt>
    <dgm:pt modelId="{FD528B22-D009-A245-8535-CE7BDE7A1EC4}" type="pres">
      <dgm:prSet presAssocID="{C2A9D7AB-8B35-1F44-87F7-E6A52F12F9D9}" presName="Name56" presStyleLbl="parChTrans1D2" presStyleIdx="1" presStyleCnt="2"/>
      <dgm:spPr/>
    </dgm:pt>
    <dgm:pt modelId="{7324F02D-1B8D-8C47-B057-8088869E3FBD}" type="pres">
      <dgm:prSet presAssocID="{A04A04EE-5F40-C34C-A093-4945ED1ABC8D}" presName="text0" presStyleLbl="node1" presStyleIdx="2" presStyleCnt="3" custRadScaleRad="98954" custRadScaleInc="32">
        <dgm:presLayoutVars>
          <dgm:bulletEnabled val="1"/>
        </dgm:presLayoutVars>
      </dgm:prSet>
      <dgm:spPr/>
    </dgm:pt>
  </dgm:ptLst>
  <dgm:cxnLst>
    <dgm:cxn modelId="{1A336301-237D-7B48-9074-EA513FA35FA9}" srcId="{D437A022-5379-B546-A7B4-B97BE919817B}" destId="{94F234BA-7E0F-3547-8FEB-BADAE0930747}" srcOrd="0" destOrd="0" parTransId="{BCF4A078-C1DF-EA44-84F0-285261D0F1B3}" sibTransId="{35D6BE92-7E02-0D49-A7E6-4719EA92042E}"/>
    <dgm:cxn modelId="{B5866C12-E2C0-C344-B925-A52D749C274B}" type="presOf" srcId="{4E8B6DC4-9058-2243-87F0-617B3A666F5B}" destId="{F25DFEE2-1A2F-D742-87A2-676C7F8ED884}" srcOrd="0" destOrd="0" presId="urn:microsoft.com/office/officeart/2008/layout/RadialCluster"/>
    <dgm:cxn modelId="{C120D547-1411-1944-814C-782ED05308BB}" type="presOf" srcId="{D437A022-5379-B546-A7B4-B97BE919817B}" destId="{896E38CC-8131-F749-8020-260148FF6D8B}" srcOrd="0" destOrd="0" presId="urn:microsoft.com/office/officeart/2008/layout/RadialCluster"/>
    <dgm:cxn modelId="{D95F8D54-1BE4-244D-ACAB-B3F2EF40E551}" type="presOf" srcId="{C2A9D7AB-8B35-1F44-87F7-E6A52F12F9D9}" destId="{FD528B22-D009-A245-8535-CE7BDE7A1EC4}" srcOrd="0" destOrd="0" presId="urn:microsoft.com/office/officeart/2008/layout/RadialCluster"/>
    <dgm:cxn modelId="{72411E7B-A1D3-DD48-ACD4-FB5BF161707A}" type="presOf" srcId="{94F234BA-7E0F-3547-8FEB-BADAE0930747}" destId="{2163946E-B1B3-F84A-9F5A-0261BB334D22}" srcOrd="0" destOrd="0" presId="urn:microsoft.com/office/officeart/2008/layout/RadialCluster"/>
    <dgm:cxn modelId="{43CEF890-F1E4-8244-8E87-87E10A2B7563}" type="presOf" srcId="{A04A04EE-5F40-C34C-A093-4945ED1ABC8D}" destId="{7324F02D-1B8D-8C47-B057-8088869E3FBD}" srcOrd="0" destOrd="0" presId="urn:microsoft.com/office/officeart/2008/layout/RadialCluster"/>
    <dgm:cxn modelId="{146270D4-A0E1-0349-8F4A-70E2B9D69058}" type="presOf" srcId="{57F46EDF-80A6-884C-BE04-20EC61B9E03B}" destId="{F3DBB2B9-31B1-B846-871E-AFD6CDB1BAFA}" srcOrd="0" destOrd="0" presId="urn:microsoft.com/office/officeart/2008/layout/RadialCluster"/>
    <dgm:cxn modelId="{BED028E8-DE62-3146-9314-312D79730BA2}" srcId="{94F234BA-7E0F-3547-8FEB-BADAE0930747}" destId="{4E8B6DC4-9058-2243-87F0-617B3A666F5B}" srcOrd="0" destOrd="0" parTransId="{57F46EDF-80A6-884C-BE04-20EC61B9E03B}" sibTransId="{1C018E65-2DEA-884B-85FC-B2C48A0126AE}"/>
    <dgm:cxn modelId="{2940ECFB-F29D-CA46-9A83-06C3807EDB84}" srcId="{94F234BA-7E0F-3547-8FEB-BADAE0930747}" destId="{A04A04EE-5F40-C34C-A093-4945ED1ABC8D}" srcOrd="1" destOrd="0" parTransId="{C2A9D7AB-8B35-1F44-87F7-E6A52F12F9D9}" sibTransId="{7E5A278C-E99B-D746-97EC-3D69FD5362EA}"/>
    <dgm:cxn modelId="{8DB428D3-3E4A-644C-891A-1C4841CBB1AC}" type="presParOf" srcId="{896E38CC-8131-F749-8020-260148FF6D8B}" destId="{6F74B643-9D88-6A45-8C97-E0A794A8BC94}" srcOrd="0" destOrd="0" presId="urn:microsoft.com/office/officeart/2008/layout/RadialCluster"/>
    <dgm:cxn modelId="{11F14571-D633-7845-BC7C-A1208BA6A5AA}" type="presParOf" srcId="{6F74B643-9D88-6A45-8C97-E0A794A8BC94}" destId="{2163946E-B1B3-F84A-9F5A-0261BB334D22}" srcOrd="0" destOrd="0" presId="urn:microsoft.com/office/officeart/2008/layout/RadialCluster"/>
    <dgm:cxn modelId="{3C185D61-339B-764C-A5AE-13941788B707}" type="presParOf" srcId="{6F74B643-9D88-6A45-8C97-E0A794A8BC94}" destId="{F3DBB2B9-31B1-B846-871E-AFD6CDB1BAFA}" srcOrd="1" destOrd="0" presId="urn:microsoft.com/office/officeart/2008/layout/RadialCluster"/>
    <dgm:cxn modelId="{265D9DD9-31D3-5D4E-8019-D8536E616728}" type="presParOf" srcId="{6F74B643-9D88-6A45-8C97-E0A794A8BC94}" destId="{F25DFEE2-1A2F-D742-87A2-676C7F8ED884}" srcOrd="2" destOrd="0" presId="urn:microsoft.com/office/officeart/2008/layout/RadialCluster"/>
    <dgm:cxn modelId="{9EA6EA8E-30FE-2A49-BE75-EBE3486A83EF}" type="presParOf" srcId="{6F74B643-9D88-6A45-8C97-E0A794A8BC94}" destId="{FD528B22-D009-A245-8535-CE7BDE7A1EC4}" srcOrd="3" destOrd="0" presId="urn:microsoft.com/office/officeart/2008/layout/RadialCluster"/>
    <dgm:cxn modelId="{FB92655E-8B32-434D-A0D0-FEFFC97EA79D}" type="presParOf" srcId="{6F74B643-9D88-6A45-8C97-E0A794A8BC94}" destId="{7324F02D-1B8D-8C47-B057-8088869E3FBD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14650-1726-694C-80D7-D46B3BF0AB84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97580BD-31BD-DB41-9F76-64D1844493E3}">
      <dgm:prSet phldrT="[Text]"/>
      <dgm:spPr/>
      <dgm:t>
        <a:bodyPr/>
        <a:lstStyle/>
        <a:p>
          <a:r>
            <a:rPr lang="de-DE" dirty="0"/>
            <a:t>AMQP</a:t>
          </a:r>
        </a:p>
      </dgm:t>
    </dgm:pt>
    <dgm:pt modelId="{03494B8F-3448-A74F-A80E-2EA7E06D3506}" type="parTrans" cxnId="{16CC7778-715C-2648-A9AE-937B34F8EB46}">
      <dgm:prSet/>
      <dgm:spPr/>
      <dgm:t>
        <a:bodyPr/>
        <a:lstStyle/>
        <a:p>
          <a:endParaRPr lang="de-DE"/>
        </a:p>
      </dgm:t>
    </dgm:pt>
    <dgm:pt modelId="{96173AD4-AD54-714F-A196-39D0EBC15D2F}" type="sibTrans" cxnId="{16CC7778-715C-2648-A9AE-937B34F8EB46}">
      <dgm:prSet/>
      <dgm:spPr/>
      <dgm:t>
        <a:bodyPr/>
        <a:lstStyle/>
        <a:p>
          <a:endParaRPr lang="de-DE"/>
        </a:p>
      </dgm:t>
    </dgm:pt>
    <dgm:pt modelId="{FF7D9775-0CD1-D14F-A33D-F797F2938649}">
      <dgm:prSet phldrT="[Text]"/>
      <dgm:spPr/>
      <dgm:t>
        <a:bodyPr/>
        <a:lstStyle/>
        <a:p>
          <a:r>
            <a:rPr lang="de-DE" dirty="0"/>
            <a:t>mehrere Arten der Nachrichtenzustellung</a:t>
          </a:r>
        </a:p>
      </dgm:t>
    </dgm:pt>
    <dgm:pt modelId="{1CAF841A-3C90-E449-8817-23C4394851C9}" type="parTrans" cxnId="{3D553E05-09C5-7246-B7CA-0343CC6D9E15}">
      <dgm:prSet/>
      <dgm:spPr/>
      <dgm:t>
        <a:bodyPr/>
        <a:lstStyle/>
        <a:p>
          <a:endParaRPr lang="de-DE"/>
        </a:p>
      </dgm:t>
    </dgm:pt>
    <dgm:pt modelId="{D933ECE0-4C94-4E4C-A02A-263A25138A6C}" type="sibTrans" cxnId="{3D553E05-09C5-7246-B7CA-0343CC6D9E15}">
      <dgm:prSet/>
      <dgm:spPr/>
      <dgm:t>
        <a:bodyPr/>
        <a:lstStyle/>
        <a:p>
          <a:endParaRPr lang="de-DE"/>
        </a:p>
      </dgm:t>
    </dgm:pt>
    <dgm:pt modelId="{4775D14D-0BD5-A84D-8EBC-F518EE541E05}">
      <dgm:prSet phldrT="[Text]"/>
      <dgm:spPr/>
      <dgm:t>
        <a:bodyPr/>
        <a:lstStyle/>
        <a:p>
          <a:r>
            <a:rPr lang="de-DE" dirty="0"/>
            <a:t>MQTT</a:t>
          </a:r>
        </a:p>
      </dgm:t>
    </dgm:pt>
    <dgm:pt modelId="{7B39A06A-EFCA-5B49-A4FD-5F967515C124}" type="parTrans" cxnId="{EB7922EB-C480-2841-98FD-03553BE303DF}">
      <dgm:prSet/>
      <dgm:spPr/>
      <dgm:t>
        <a:bodyPr/>
        <a:lstStyle/>
        <a:p>
          <a:endParaRPr lang="de-DE"/>
        </a:p>
      </dgm:t>
    </dgm:pt>
    <dgm:pt modelId="{13DE0EA0-2CB1-704C-9AC0-16444CFA215C}" type="sibTrans" cxnId="{EB7922EB-C480-2841-98FD-03553BE303DF}">
      <dgm:prSet/>
      <dgm:spPr/>
      <dgm:t>
        <a:bodyPr/>
        <a:lstStyle/>
        <a:p>
          <a:endParaRPr lang="de-DE"/>
        </a:p>
      </dgm:t>
    </dgm:pt>
    <dgm:pt modelId="{1AE3706C-E81E-AE45-B5A4-CDEFB2DACE21}">
      <dgm:prSet phldrT="[Text]"/>
      <dgm:spPr/>
      <dgm:t>
        <a:bodyPr/>
        <a:lstStyle/>
        <a:p>
          <a:r>
            <a:rPr lang="de-AT" b="0" i="0" u="none" dirty="0"/>
            <a:t>nur </a:t>
          </a:r>
          <a:r>
            <a:rPr lang="de-AT" b="0" i="0" u="none" dirty="0" err="1"/>
            <a:t>Publish</a:t>
          </a:r>
          <a:r>
            <a:rPr lang="de-AT" b="0" i="0" u="none" dirty="0"/>
            <a:t>/</a:t>
          </a:r>
          <a:r>
            <a:rPr lang="de-AT" b="0" i="0" u="none" dirty="0" err="1"/>
            <a:t>Subscribe</a:t>
          </a:r>
          <a:endParaRPr lang="de-DE" dirty="0"/>
        </a:p>
      </dgm:t>
    </dgm:pt>
    <dgm:pt modelId="{B1FD040E-4088-7342-A922-4751C09357D4}" type="parTrans" cxnId="{887FA50D-C34E-B84B-875E-833566B394C6}">
      <dgm:prSet/>
      <dgm:spPr/>
      <dgm:t>
        <a:bodyPr/>
        <a:lstStyle/>
        <a:p>
          <a:endParaRPr lang="de-DE"/>
        </a:p>
      </dgm:t>
    </dgm:pt>
    <dgm:pt modelId="{7D218B77-82F0-3843-847E-50F3782D99B2}" type="sibTrans" cxnId="{887FA50D-C34E-B84B-875E-833566B394C6}">
      <dgm:prSet/>
      <dgm:spPr/>
      <dgm:t>
        <a:bodyPr/>
        <a:lstStyle/>
        <a:p>
          <a:endParaRPr lang="de-DE"/>
        </a:p>
      </dgm:t>
    </dgm:pt>
    <dgm:pt modelId="{5B42E702-706C-4047-9330-2CDA7FF71466}">
      <dgm:prSet phldrT="[Text]"/>
      <dgm:spPr/>
      <dgm:t>
        <a:bodyPr/>
        <a:lstStyle/>
        <a:p>
          <a:r>
            <a:rPr lang="de-DE" dirty="0"/>
            <a:t>Paketgröße: &gt;=2 </a:t>
          </a:r>
          <a:r>
            <a:rPr lang="de-DE" dirty="0" err="1"/>
            <a:t>byte</a:t>
          </a:r>
          <a:endParaRPr lang="de-DE" dirty="0"/>
        </a:p>
      </dgm:t>
    </dgm:pt>
    <dgm:pt modelId="{14F4D42B-D036-124C-9249-3F538416C679}" type="parTrans" cxnId="{8650D35E-B958-EE44-847C-DF2FBB6398BA}">
      <dgm:prSet/>
      <dgm:spPr/>
      <dgm:t>
        <a:bodyPr/>
        <a:lstStyle/>
        <a:p>
          <a:endParaRPr lang="de-DE"/>
        </a:p>
      </dgm:t>
    </dgm:pt>
    <dgm:pt modelId="{D9D36081-C137-7C4D-9D10-2D2926A7C1D9}" type="sibTrans" cxnId="{8650D35E-B958-EE44-847C-DF2FBB6398BA}">
      <dgm:prSet/>
      <dgm:spPr/>
      <dgm:t>
        <a:bodyPr/>
        <a:lstStyle/>
        <a:p>
          <a:endParaRPr lang="de-DE"/>
        </a:p>
      </dgm:t>
    </dgm:pt>
    <dgm:pt modelId="{320A9B48-F7BC-6049-9C97-4961452544A2}">
      <dgm:prSet/>
      <dgm:spPr/>
      <dgm:t>
        <a:bodyPr/>
        <a:lstStyle/>
        <a:p>
          <a:r>
            <a:rPr lang="de-DE" dirty="0"/>
            <a:t>Paketgröße: &gt;=60 </a:t>
          </a:r>
          <a:r>
            <a:rPr lang="de-DE" dirty="0" err="1"/>
            <a:t>byte</a:t>
          </a:r>
          <a:endParaRPr lang="de-DE" dirty="0"/>
        </a:p>
      </dgm:t>
    </dgm:pt>
    <dgm:pt modelId="{873070B6-1CD3-4C4E-BD24-E8FA899BE063}" type="parTrans" cxnId="{5DAEB1CE-BEB3-1F4A-A808-F90F0A6D4858}">
      <dgm:prSet/>
      <dgm:spPr/>
      <dgm:t>
        <a:bodyPr/>
        <a:lstStyle/>
        <a:p>
          <a:endParaRPr lang="de-DE"/>
        </a:p>
      </dgm:t>
    </dgm:pt>
    <dgm:pt modelId="{F1238C70-C6E7-E445-AE62-99E7FC667D65}" type="sibTrans" cxnId="{5DAEB1CE-BEB3-1F4A-A808-F90F0A6D4858}">
      <dgm:prSet/>
      <dgm:spPr/>
      <dgm:t>
        <a:bodyPr/>
        <a:lstStyle/>
        <a:p>
          <a:endParaRPr lang="de-DE"/>
        </a:p>
      </dgm:t>
    </dgm:pt>
    <dgm:pt modelId="{D6D59284-3C69-A24E-ACA1-09A0B862602F}">
      <dgm:prSet/>
      <dgm:spPr/>
      <dgm:t>
        <a:bodyPr/>
        <a:lstStyle/>
        <a:p>
          <a:r>
            <a:rPr lang="de-DE" dirty="0"/>
            <a:t>hoher Implementierungsaufwand</a:t>
          </a:r>
        </a:p>
      </dgm:t>
    </dgm:pt>
    <dgm:pt modelId="{DF62A352-5E1A-5F4C-9BEA-30570658F752}" type="parTrans" cxnId="{F7E95060-B2C7-624C-B844-1395534B6041}">
      <dgm:prSet/>
      <dgm:spPr/>
      <dgm:t>
        <a:bodyPr/>
        <a:lstStyle/>
        <a:p>
          <a:endParaRPr lang="de-DE"/>
        </a:p>
      </dgm:t>
    </dgm:pt>
    <dgm:pt modelId="{E6A5867E-40F3-4C4C-9FD3-F53EA47CA766}" type="sibTrans" cxnId="{F7E95060-B2C7-624C-B844-1395534B6041}">
      <dgm:prSet/>
      <dgm:spPr/>
      <dgm:t>
        <a:bodyPr/>
        <a:lstStyle/>
        <a:p>
          <a:endParaRPr lang="de-DE"/>
        </a:p>
      </dgm:t>
    </dgm:pt>
    <dgm:pt modelId="{B0096BF8-7B39-AB4D-AAE4-AF571FF00393}">
      <dgm:prSet/>
      <dgm:spPr/>
      <dgm:t>
        <a:bodyPr/>
        <a:lstStyle/>
        <a:p>
          <a:r>
            <a:rPr lang="de-DE" dirty="0"/>
            <a:t>geringer Implementierungsaufwand</a:t>
          </a:r>
        </a:p>
      </dgm:t>
    </dgm:pt>
    <dgm:pt modelId="{CE604882-F763-2645-A255-7701041B56D0}" type="parTrans" cxnId="{C2F0BDDB-C2F1-4D41-94EF-1DBF1CBA36D7}">
      <dgm:prSet/>
      <dgm:spPr/>
      <dgm:t>
        <a:bodyPr/>
        <a:lstStyle/>
        <a:p>
          <a:endParaRPr lang="de-DE"/>
        </a:p>
      </dgm:t>
    </dgm:pt>
    <dgm:pt modelId="{238A03CB-79BE-D64C-825A-E341F178ADC4}" type="sibTrans" cxnId="{C2F0BDDB-C2F1-4D41-94EF-1DBF1CBA36D7}">
      <dgm:prSet/>
      <dgm:spPr/>
      <dgm:t>
        <a:bodyPr/>
        <a:lstStyle/>
        <a:p>
          <a:endParaRPr lang="de-DE"/>
        </a:p>
      </dgm:t>
    </dgm:pt>
    <dgm:pt modelId="{EF278A3D-2253-FA44-B553-CA88D6A9ADEE}" type="pres">
      <dgm:prSet presAssocID="{F8114650-1726-694C-80D7-D46B3BF0AB84}" presName="theList" presStyleCnt="0">
        <dgm:presLayoutVars>
          <dgm:dir/>
          <dgm:animLvl val="lvl"/>
          <dgm:resizeHandles val="exact"/>
        </dgm:presLayoutVars>
      </dgm:prSet>
      <dgm:spPr/>
    </dgm:pt>
    <dgm:pt modelId="{B49D98BB-D8B2-7742-99CA-25F57464E5F3}" type="pres">
      <dgm:prSet presAssocID="{897580BD-31BD-DB41-9F76-64D1844493E3}" presName="compNode" presStyleCnt="0"/>
      <dgm:spPr/>
    </dgm:pt>
    <dgm:pt modelId="{301FF1A2-60CE-784D-A64D-951DBA1E55A2}" type="pres">
      <dgm:prSet presAssocID="{897580BD-31BD-DB41-9F76-64D1844493E3}" presName="aNode" presStyleLbl="bgShp" presStyleIdx="0" presStyleCnt="2" custLinFactNeighborY="-3704"/>
      <dgm:spPr/>
    </dgm:pt>
    <dgm:pt modelId="{6D8AA972-EAF3-1546-AE7C-3F0EF45EAE39}" type="pres">
      <dgm:prSet presAssocID="{897580BD-31BD-DB41-9F76-64D1844493E3}" presName="textNode" presStyleLbl="bgShp" presStyleIdx="0" presStyleCnt="2"/>
      <dgm:spPr/>
    </dgm:pt>
    <dgm:pt modelId="{BC42DE86-D1F8-614C-B3F8-D161CAE3B78E}" type="pres">
      <dgm:prSet presAssocID="{897580BD-31BD-DB41-9F76-64D1844493E3}" presName="compChildNode" presStyleCnt="0"/>
      <dgm:spPr/>
    </dgm:pt>
    <dgm:pt modelId="{28E4B59E-32D4-F942-807B-42AB8CC926C9}" type="pres">
      <dgm:prSet presAssocID="{897580BD-31BD-DB41-9F76-64D1844493E3}" presName="theInnerList" presStyleCnt="0"/>
      <dgm:spPr/>
    </dgm:pt>
    <dgm:pt modelId="{AF53F8B6-D676-EC49-92F8-2270613924D0}" type="pres">
      <dgm:prSet presAssocID="{FF7D9775-0CD1-D14F-A33D-F797F2938649}" presName="childNode" presStyleLbl="node1" presStyleIdx="0" presStyleCnt="6">
        <dgm:presLayoutVars>
          <dgm:bulletEnabled val="1"/>
        </dgm:presLayoutVars>
      </dgm:prSet>
      <dgm:spPr/>
    </dgm:pt>
    <dgm:pt modelId="{EC9BED6C-7EF1-984D-94B4-4C609D2E64CA}" type="pres">
      <dgm:prSet presAssocID="{FF7D9775-0CD1-D14F-A33D-F797F2938649}" presName="aSpace2" presStyleCnt="0"/>
      <dgm:spPr/>
    </dgm:pt>
    <dgm:pt modelId="{8BFF695E-BB38-5C41-B9E8-F5499CB9E849}" type="pres">
      <dgm:prSet presAssocID="{D6D59284-3C69-A24E-ACA1-09A0B862602F}" presName="childNode" presStyleLbl="node1" presStyleIdx="1" presStyleCnt="6">
        <dgm:presLayoutVars>
          <dgm:bulletEnabled val="1"/>
        </dgm:presLayoutVars>
      </dgm:prSet>
      <dgm:spPr/>
    </dgm:pt>
    <dgm:pt modelId="{DB0E9656-1BEC-7A4B-AAD4-EF2491E845F9}" type="pres">
      <dgm:prSet presAssocID="{D6D59284-3C69-A24E-ACA1-09A0B862602F}" presName="aSpace2" presStyleCnt="0"/>
      <dgm:spPr/>
    </dgm:pt>
    <dgm:pt modelId="{783D5A3B-B716-0244-87BB-9AD525EEA97C}" type="pres">
      <dgm:prSet presAssocID="{320A9B48-F7BC-6049-9C97-4961452544A2}" presName="childNode" presStyleLbl="node1" presStyleIdx="2" presStyleCnt="6">
        <dgm:presLayoutVars>
          <dgm:bulletEnabled val="1"/>
        </dgm:presLayoutVars>
      </dgm:prSet>
      <dgm:spPr/>
    </dgm:pt>
    <dgm:pt modelId="{EEB8A39D-EEDB-3843-87FB-B0D616807C6D}" type="pres">
      <dgm:prSet presAssocID="{897580BD-31BD-DB41-9F76-64D1844493E3}" presName="aSpace" presStyleCnt="0"/>
      <dgm:spPr/>
    </dgm:pt>
    <dgm:pt modelId="{6D083E5F-B944-D744-9E84-7C5D1320BFAB}" type="pres">
      <dgm:prSet presAssocID="{4775D14D-0BD5-A84D-8EBC-F518EE541E05}" presName="compNode" presStyleCnt="0"/>
      <dgm:spPr/>
    </dgm:pt>
    <dgm:pt modelId="{B1DBAC0A-884D-DF4E-957B-8F450FC0BF3B}" type="pres">
      <dgm:prSet presAssocID="{4775D14D-0BD5-A84D-8EBC-F518EE541E05}" presName="aNode" presStyleLbl="bgShp" presStyleIdx="1" presStyleCnt="2"/>
      <dgm:spPr/>
    </dgm:pt>
    <dgm:pt modelId="{35D03453-83AE-BC41-A514-E6C494CECA89}" type="pres">
      <dgm:prSet presAssocID="{4775D14D-0BD5-A84D-8EBC-F518EE541E05}" presName="textNode" presStyleLbl="bgShp" presStyleIdx="1" presStyleCnt="2"/>
      <dgm:spPr/>
    </dgm:pt>
    <dgm:pt modelId="{A16AB98F-19CB-0D40-9677-02B8428253D3}" type="pres">
      <dgm:prSet presAssocID="{4775D14D-0BD5-A84D-8EBC-F518EE541E05}" presName="compChildNode" presStyleCnt="0"/>
      <dgm:spPr/>
    </dgm:pt>
    <dgm:pt modelId="{EB2AF4B3-E869-CE45-A8FD-C4ED3201EB9E}" type="pres">
      <dgm:prSet presAssocID="{4775D14D-0BD5-A84D-8EBC-F518EE541E05}" presName="theInnerList" presStyleCnt="0"/>
      <dgm:spPr/>
    </dgm:pt>
    <dgm:pt modelId="{DD489445-853F-794C-BEA1-6FFC3A3FEE41}" type="pres">
      <dgm:prSet presAssocID="{1AE3706C-E81E-AE45-B5A4-CDEFB2DACE21}" presName="childNode" presStyleLbl="node1" presStyleIdx="3" presStyleCnt="6">
        <dgm:presLayoutVars>
          <dgm:bulletEnabled val="1"/>
        </dgm:presLayoutVars>
      </dgm:prSet>
      <dgm:spPr/>
    </dgm:pt>
    <dgm:pt modelId="{7495A95F-D7D8-3C4B-AF2D-F21D48AA5A7D}" type="pres">
      <dgm:prSet presAssocID="{1AE3706C-E81E-AE45-B5A4-CDEFB2DACE21}" presName="aSpace2" presStyleCnt="0"/>
      <dgm:spPr/>
    </dgm:pt>
    <dgm:pt modelId="{6BAE35C4-76BA-D14A-BF79-898AE1B82F4D}" type="pres">
      <dgm:prSet presAssocID="{B0096BF8-7B39-AB4D-AAE4-AF571FF00393}" presName="childNode" presStyleLbl="node1" presStyleIdx="4" presStyleCnt="6">
        <dgm:presLayoutVars>
          <dgm:bulletEnabled val="1"/>
        </dgm:presLayoutVars>
      </dgm:prSet>
      <dgm:spPr/>
    </dgm:pt>
    <dgm:pt modelId="{981B1277-9289-DB4A-AB89-C7D8FA16160D}" type="pres">
      <dgm:prSet presAssocID="{B0096BF8-7B39-AB4D-AAE4-AF571FF00393}" presName="aSpace2" presStyleCnt="0"/>
      <dgm:spPr/>
    </dgm:pt>
    <dgm:pt modelId="{1307D457-2F6D-3245-B631-D71B406344E7}" type="pres">
      <dgm:prSet presAssocID="{5B42E702-706C-4047-9330-2CDA7FF714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3D553E05-09C5-7246-B7CA-0343CC6D9E15}" srcId="{897580BD-31BD-DB41-9F76-64D1844493E3}" destId="{FF7D9775-0CD1-D14F-A33D-F797F2938649}" srcOrd="0" destOrd="0" parTransId="{1CAF841A-3C90-E449-8817-23C4394851C9}" sibTransId="{D933ECE0-4C94-4E4C-A02A-263A25138A6C}"/>
    <dgm:cxn modelId="{887FA50D-C34E-B84B-875E-833566B394C6}" srcId="{4775D14D-0BD5-A84D-8EBC-F518EE541E05}" destId="{1AE3706C-E81E-AE45-B5A4-CDEFB2DACE21}" srcOrd="0" destOrd="0" parTransId="{B1FD040E-4088-7342-A922-4751C09357D4}" sibTransId="{7D218B77-82F0-3843-847E-50F3782D99B2}"/>
    <dgm:cxn modelId="{837B7A1E-5A80-2449-9032-133A1052DE1A}" type="presOf" srcId="{B0096BF8-7B39-AB4D-AAE4-AF571FF00393}" destId="{6BAE35C4-76BA-D14A-BF79-898AE1B82F4D}" srcOrd="0" destOrd="0" presId="urn:microsoft.com/office/officeart/2005/8/layout/lProcess2"/>
    <dgm:cxn modelId="{D7C4272D-01B3-0B4A-BBA5-A14D0D10D69E}" type="presOf" srcId="{320A9B48-F7BC-6049-9C97-4961452544A2}" destId="{783D5A3B-B716-0244-87BB-9AD525EEA97C}" srcOrd="0" destOrd="0" presId="urn:microsoft.com/office/officeart/2005/8/layout/lProcess2"/>
    <dgm:cxn modelId="{45ED4345-7211-1641-9CDB-0CBF8107F5A5}" type="presOf" srcId="{4775D14D-0BD5-A84D-8EBC-F518EE541E05}" destId="{35D03453-83AE-BC41-A514-E6C494CECA89}" srcOrd="1" destOrd="0" presId="urn:microsoft.com/office/officeart/2005/8/layout/lProcess2"/>
    <dgm:cxn modelId="{01D9E44E-E41C-834B-9990-069D0C58B42D}" type="presOf" srcId="{1AE3706C-E81E-AE45-B5A4-CDEFB2DACE21}" destId="{DD489445-853F-794C-BEA1-6FFC3A3FEE41}" srcOrd="0" destOrd="0" presId="urn:microsoft.com/office/officeart/2005/8/layout/lProcess2"/>
    <dgm:cxn modelId="{8650D35E-B958-EE44-847C-DF2FBB6398BA}" srcId="{4775D14D-0BD5-A84D-8EBC-F518EE541E05}" destId="{5B42E702-706C-4047-9330-2CDA7FF71466}" srcOrd="2" destOrd="0" parTransId="{14F4D42B-D036-124C-9249-3F538416C679}" sibTransId="{D9D36081-C137-7C4D-9D10-2D2926A7C1D9}"/>
    <dgm:cxn modelId="{F7E95060-B2C7-624C-B844-1395534B6041}" srcId="{897580BD-31BD-DB41-9F76-64D1844493E3}" destId="{D6D59284-3C69-A24E-ACA1-09A0B862602F}" srcOrd="1" destOrd="0" parTransId="{DF62A352-5E1A-5F4C-9BEA-30570658F752}" sibTransId="{E6A5867E-40F3-4C4C-9FD3-F53EA47CA766}"/>
    <dgm:cxn modelId="{F9A19C74-60A2-A44C-B392-686A0352F4B1}" type="presOf" srcId="{FF7D9775-0CD1-D14F-A33D-F797F2938649}" destId="{AF53F8B6-D676-EC49-92F8-2270613924D0}" srcOrd="0" destOrd="0" presId="urn:microsoft.com/office/officeart/2005/8/layout/lProcess2"/>
    <dgm:cxn modelId="{16CC7778-715C-2648-A9AE-937B34F8EB46}" srcId="{F8114650-1726-694C-80D7-D46B3BF0AB84}" destId="{897580BD-31BD-DB41-9F76-64D1844493E3}" srcOrd="0" destOrd="0" parTransId="{03494B8F-3448-A74F-A80E-2EA7E06D3506}" sibTransId="{96173AD4-AD54-714F-A196-39D0EBC15D2F}"/>
    <dgm:cxn modelId="{E83CFC96-35CF-B540-BC9B-E7BA50CB7990}" type="presOf" srcId="{F8114650-1726-694C-80D7-D46B3BF0AB84}" destId="{EF278A3D-2253-FA44-B553-CA88D6A9ADEE}" srcOrd="0" destOrd="0" presId="urn:microsoft.com/office/officeart/2005/8/layout/lProcess2"/>
    <dgm:cxn modelId="{78903E98-A609-D64A-A6C4-77855BF5FFBF}" type="presOf" srcId="{4775D14D-0BD5-A84D-8EBC-F518EE541E05}" destId="{B1DBAC0A-884D-DF4E-957B-8F450FC0BF3B}" srcOrd="0" destOrd="0" presId="urn:microsoft.com/office/officeart/2005/8/layout/lProcess2"/>
    <dgm:cxn modelId="{AF98A398-8158-0142-86A8-66B43F64C210}" type="presOf" srcId="{897580BD-31BD-DB41-9F76-64D1844493E3}" destId="{6D8AA972-EAF3-1546-AE7C-3F0EF45EAE39}" srcOrd="1" destOrd="0" presId="urn:microsoft.com/office/officeart/2005/8/layout/lProcess2"/>
    <dgm:cxn modelId="{469ADAA1-1DF3-7347-82B1-005DDD91E039}" type="presOf" srcId="{897580BD-31BD-DB41-9F76-64D1844493E3}" destId="{301FF1A2-60CE-784D-A64D-951DBA1E55A2}" srcOrd="0" destOrd="0" presId="urn:microsoft.com/office/officeart/2005/8/layout/lProcess2"/>
    <dgm:cxn modelId="{949F6DCD-D2D5-7D47-8FF8-91FB1AAC4DE9}" type="presOf" srcId="{D6D59284-3C69-A24E-ACA1-09A0B862602F}" destId="{8BFF695E-BB38-5C41-B9E8-F5499CB9E849}" srcOrd="0" destOrd="0" presId="urn:microsoft.com/office/officeart/2005/8/layout/lProcess2"/>
    <dgm:cxn modelId="{5DAEB1CE-BEB3-1F4A-A808-F90F0A6D4858}" srcId="{897580BD-31BD-DB41-9F76-64D1844493E3}" destId="{320A9B48-F7BC-6049-9C97-4961452544A2}" srcOrd="2" destOrd="0" parTransId="{873070B6-1CD3-4C4E-BD24-E8FA899BE063}" sibTransId="{F1238C70-C6E7-E445-AE62-99E7FC667D65}"/>
    <dgm:cxn modelId="{C2F0BDDB-C2F1-4D41-94EF-1DBF1CBA36D7}" srcId="{4775D14D-0BD5-A84D-8EBC-F518EE541E05}" destId="{B0096BF8-7B39-AB4D-AAE4-AF571FF00393}" srcOrd="1" destOrd="0" parTransId="{CE604882-F763-2645-A255-7701041B56D0}" sibTransId="{238A03CB-79BE-D64C-825A-E341F178ADC4}"/>
    <dgm:cxn modelId="{EB7922EB-C480-2841-98FD-03553BE303DF}" srcId="{F8114650-1726-694C-80D7-D46B3BF0AB84}" destId="{4775D14D-0BD5-A84D-8EBC-F518EE541E05}" srcOrd="1" destOrd="0" parTransId="{7B39A06A-EFCA-5B49-A4FD-5F967515C124}" sibTransId="{13DE0EA0-2CB1-704C-9AC0-16444CFA215C}"/>
    <dgm:cxn modelId="{E2C625EB-C61E-BF4D-BC2D-54495D9E68CF}" type="presOf" srcId="{5B42E702-706C-4047-9330-2CDA7FF71466}" destId="{1307D457-2F6D-3245-B631-D71B406344E7}" srcOrd="0" destOrd="0" presId="urn:microsoft.com/office/officeart/2005/8/layout/lProcess2"/>
    <dgm:cxn modelId="{3AAFD226-D890-6E45-B55D-F87FCDD5F48C}" type="presParOf" srcId="{EF278A3D-2253-FA44-B553-CA88D6A9ADEE}" destId="{B49D98BB-D8B2-7742-99CA-25F57464E5F3}" srcOrd="0" destOrd="0" presId="urn:microsoft.com/office/officeart/2005/8/layout/lProcess2"/>
    <dgm:cxn modelId="{5049BC30-91A7-A94B-9F9C-7EC12415721B}" type="presParOf" srcId="{B49D98BB-D8B2-7742-99CA-25F57464E5F3}" destId="{301FF1A2-60CE-784D-A64D-951DBA1E55A2}" srcOrd="0" destOrd="0" presId="urn:microsoft.com/office/officeart/2005/8/layout/lProcess2"/>
    <dgm:cxn modelId="{F3D15548-42A5-9742-B65D-2EC47F9218F5}" type="presParOf" srcId="{B49D98BB-D8B2-7742-99CA-25F57464E5F3}" destId="{6D8AA972-EAF3-1546-AE7C-3F0EF45EAE39}" srcOrd="1" destOrd="0" presId="urn:microsoft.com/office/officeart/2005/8/layout/lProcess2"/>
    <dgm:cxn modelId="{78323631-9547-BC4A-B2B4-ABE1C569D51B}" type="presParOf" srcId="{B49D98BB-D8B2-7742-99CA-25F57464E5F3}" destId="{BC42DE86-D1F8-614C-B3F8-D161CAE3B78E}" srcOrd="2" destOrd="0" presId="urn:microsoft.com/office/officeart/2005/8/layout/lProcess2"/>
    <dgm:cxn modelId="{3E245CA5-EDEE-C940-AF2E-04161487569B}" type="presParOf" srcId="{BC42DE86-D1F8-614C-B3F8-D161CAE3B78E}" destId="{28E4B59E-32D4-F942-807B-42AB8CC926C9}" srcOrd="0" destOrd="0" presId="urn:microsoft.com/office/officeart/2005/8/layout/lProcess2"/>
    <dgm:cxn modelId="{7908592B-C68B-224B-B17D-7045A675B0F9}" type="presParOf" srcId="{28E4B59E-32D4-F942-807B-42AB8CC926C9}" destId="{AF53F8B6-D676-EC49-92F8-2270613924D0}" srcOrd="0" destOrd="0" presId="urn:microsoft.com/office/officeart/2005/8/layout/lProcess2"/>
    <dgm:cxn modelId="{F0AB98ED-8503-EA45-9AD5-6BF7BFCA08D8}" type="presParOf" srcId="{28E4B59E-32D4-F942-807B-42AB8CC926C9}" destId="{EC9BED6C-7EF1-984D-94B4-4C609D2E64CA}" srcOrd="1" destOrd="0" presId="urn:microsoft.com/office/officeart/2005/8/layout/lProcess2"/>
    <dgm:cxn modelId="{619C64F5-E507-CA4E-B34F-EC05CCE5F3DE}" type="presParOf" srcId="{28E4B59E-32D4-F942-807B-42AB8CC926C9}" destId="{8BFF695E-BB38-5C41-B9E8-F5499CB9E849}" srcOrd="2" destOrd="0" presId="urn:microsoft.com/office/officeart/2005/8/layout/lProcess2"/>
    <dgm:cxn modelId="{A523FDEC-272D-6745-ADE4-FDD70E02690C}" type="presParOf" srcId="{28E4B59E-32D4-F942-807B-42AB8CC926C9}" destId="{DB0E9656-1BEC-7A4B-AAD4-EF2491E845F9}" srcOrd="3" destOrd="0" presId="urn:microsoft.com/office/officeart/2005/8/layout/lProcess2"/>
    <dgm:cxn modelId="{DD499E47-063F-6C4D-A558-6DCF8EB6E4C0}" type="presParOf" srcId="{28E4B59E-32D4-F942-807B-42AB8CC926C9}" destId="{783D5A3B-B716-0244-87BB-9AD525EEA97C}" srcOrd="4" destOrd="0" presId="urn:microsoft.com/office/officeart/2005/8/layout/lProcess2"/>
    <dgm:cxn modelId="{F5AF5BBB-49CC-9944-A8B2-1B4D06B32F61}" type="presParOf" srcId="{EF278A3D-2253-FA44-B553-CA88D6A9ADEE}" destId="{EEB8A39D-EEDB-3843-87FB-B0D616807C6D}" srcOrd="1" destOrd="0" presId="urn:microsoft.com/office/officeart/2005/8/layout/lProcess2"/>
    <dgm:cxn modelId="{1D70AF7E-1F3C-C947-85BC-65E9B15206E0}" type="presParOf" srcId="{EF278A3D-2253-FA44-B553-CA88D6A9ADEE}" destId="{6D083E5F-B944-D744-9E84-7C5D1320BFAB}" srcOrd="2" destOrd="0" presId="urn:microsoft.com/office/officeart/2005/8/layout/lProcess2"/>
    <dgm:cxn modelId="{C68C7B8E-3931-F246-A396-83997050C883}" type="presParOf" srcId="{6D083E5F-B944-D744-9E84-7C5D1320BFAB}" destId="{B1DBAC0A-884D-DF4E-957B-8F450FC0BF3B}" srcOrd="0" destOrd="0" presId="urn:microsoft.com/office/officeart/2005/8/layout/lProcess2"/>
    <dgm:cxn modelId="{F3D7660B-BDE5-9340-8D81-D5A8AA7DB8CB}" type="presParOf" srcId="{6D083E5F-B944-D744-9E84-7C5D1320BFAB}" destId="{35D03453-83AE-BC41-A514-E6C494CECA89}" srcOrd="1" destOrd="0" presId="urn:microsoft.com/office/officeart/2005/8/layout/lProcess2"/>
    <dgm:cxn modelId="{E4FCE0EC-A6F0-7844-938D-4E0CCE445407}" type="presParOf" srcId="{6D083E5F-B944-D744-9E84-7C5D1320BFAB}" destId="{A16AB98F-19CB-0D40-9677-02B8428253D3}" srcOrd="2" destOrd="0" presId="urn:microsoft.com/office/officeart/2005/8/layout/lProcess2"/>
    <dgm:cxn modelId="{81AC3B2C-14D1-194A-9F9A-C18CF3E53899}" type="presParOf" srcId="{A16AB98F-19CB-0D40-9677-02B8428253D3}" destId="{EB2AF4B3-E869-CE45-A8FD-C4ED3201EB9E}" srcOrd="0" destOrd="0" presId="urn:microsoft.com/office/officeart/2005/8/layout/lProcess2"/>
    <dgm:cxn modelId="{69465190-2560-4D42-BA4E-90B29003E4F8}" type="presParOf" srcId="{EB2AF4B3-E869-CE45-A8FD-C4ED3201EB9E}" destId="{DD489445-853F-794C-BEA1-6FFC3A3FEE41}" srcOrd="0" destOrd="0" presId="urn:microsoft.com/office/officeart/2005/8/layout/lProcess2"/>
    <dgm:cxn modelId="{B9921DA0-3CEB-D440-9D6E-913499A5D1D7}" type="presParOf" srcId="{EB2AF4B3-E869-CE45-A8FD-C4ED3201EB9E}" destId="{7495A95F-D7D8-3C4B-AF2D-F21D48AA5A7D}" srcOrd="1" destOrd="0" presId="urn:microsoft.com/office/officeart/2005/8/layout/lProcess2"/>
    <dgm:cxn modelId="{89AE2E00-7039-3D4C-A194-3D1EF5329360}" type="presParOf" srcId="{EB2AF4B3-E869-CE45-A8FD-C4ED3201EB9E}" destId="{6BAE35C4-76BA-D14A-BF79-898AE1B82F4D}" srcOrd="2" destOrd="0" presId="urn:microsoft.com/office/officeart/2005/8/layout/lProcess2"/>
    <dgm:cxn modelId="{2946DCD3-296E-AB46-80F1-186685879F8A}" type="presParOf" srcId="{EB2AF4B3-E869-CE45-A8FD-C4ED3201EB9E}" destId="{981B1277-9289-DB4A-AB89-C7D8FA16160D}" srcOrd="3" destOrd="0" presId="urn:microsoft.com/office/officeart/2005/8/layout/lProcess2"/>
    <dgm:cxn modelId="{11B19A6A-65C2-5D47-8252-D0ECC9BC6E14}" type="presParOf" srcId="{EB2AF4B3-E869-CE45-A8FD-C4ED3201EB9E}" destId="{1307D457-2F6D-3245-B631-D71B406344E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3946E-B1B3-F84A-9F5A-0261BB334D22}">
      <dsp:nvSpPr>
        <dsp:cNvPr id="0" name=""/>
        <dsp:cNvSpPr/>
      </dsp:nvSpPr>
      <dsp:spPr>
        <a:xfrm>
          <a:off x="2053525" y="1896533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Topics</a:t>
          </a:r>
        </a:p>
      </dsp:txBody>
      <dsp:txXfrm>
        <a:off x="2132880" y="1975888"/>
        <a:ext cx="1466890" cy="1466890"/>
      </dsp:txXfrm>
    </dsp:sp>
    <dsp:sp modelId="{F3DBB2B9-31B1-B846-871E-AFD6CDB1BAFA}">
      <dsp:nvSpPr>
        <dsp:cNvPr id="0" name=""/>
        <dsp:cNvSpPr/>
      </dsp:nvSpPr>
      <dsp:spPr>
        <a:xfrm rot="16200000">
          <a:off x="2462868" y="1493075"/>
          <a:ext cx="806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9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DFEE2-1A2F-D742-87A2-676C7F8ED884}">
      <dsp:nvSpPr>
        <dsp:cNvPr id="0" name=""/>
        <dsp:cNvSpPr/>
      </dsp:nvSpPr>
      <dsp:spPr>
        <a:xfrm>
          <a:off x="2321749" y="465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Clients</a:t>
          </a:r>
        </a:p>
      </dsp:txBody>
      <dsp:txXfrm>
        <a:off x="2374917" y="53633"/>
        <a:ext cx="982816" cy="982816"/>
      </dsp:txXfrm>
    </dsp:sp>
    <dsp:sp modelId="{FD528B22-D009-A245-8535-CE7BDE7A1EC4}">
      <dsp:nvSpPr>
        <dsp:cNvPr id="0" name=""/>
        <dsp:cNvSpPr/>
      </dsp:nvSpPr>
      <dsp:spPr>
        <a:xfrm rot="5400000">
          <a:off x="2462868" y="3925591"/>
          <a:ext cx="806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9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4F02D-1B8D-8C47-B057-8088869E3FBD}">
      <dsp:nvSpPr>
        <dsp:cNvPr id="0" name=""/>
        <dsp:cNvSpPr/>
      </dsp:nvSpPr>
      <dsp:spPr>
        <a:xfrm>
          <a:off x="2321749" y="4329049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Broker</a:t>
          </a:r>
        </a:p>
      </dsp:txBody>
      <dsp:txXfrm>
        <a:off x="2374917" y="4382217"/>
        <a:ext cx="982816" cy="98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3946E-B1B3-F84A-9F5A-0261BB334D22}">
      <dsp:nvSpPr>
        <dsp:cNvPr id="0" name=""/>
        <dsp:cNvSpPr/>
      </dsp:nvSpPr>
      <dsp:spPr>
        <a:xfrm>
          <a:off x="2053525" y="1896533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Queues</a:t>
          </a:r>
        </a:p>
      </dsp:txBody>
      <dsp:txXfrm>
        <a:off x="2132880" y="1975888"/>
        <a:ext cx="1466890" cy="1466890"/>
      </dsp:txXfrm>
    </dsp:sp>
    <dsp:sp modelId="{F3DBB2B9-31B1-B846-871E-AFD6CDB1BAFA}">
      <dsp:nvSpPr>
        <dsp:cNvPr id="0" name=""/>
        <dsp:cNvSpPr/>
      </dsp:nvSpPr>
      <dsp:spPr>
        <a:xfrm rot="16200000">
          <a:off x="2462868" y="1493075"/>
          <a:ext cx="806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9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DFEE2-1A2F-D742-87A2-676C7F8ED884}">
      <dsp:nvSpPr>
        <dsp:cNvPr id="0" name=""/>
        <dsp:cNvSpPr/>
      </dsp:nvSpPr>
      <dsp:spPr>
        <a:xfrm>
          <a:off x="2321749" y="465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Clients</a:t>
          </a:r>
        </a:p>
      </dsp:txBody>
      <dsp:txXfrm>
        <a:off x="2374917" y="53633"/>
        <a:ext cx="982816" cy="982816"/>
      </dsp:txXfrm>
    </dsp:sp>
    <dsp:sp modelId="{FD528B22-D009-A245-8535-CE7BDE7A1EC4}">
      <dsp:nvSpPr>
        <dsp:cNvPr id="0" name=""/>
        <dsp:cNvSpPr/>
      </dsp:nvSpPr>
      <dsp:spPr>
        <a:xfrm rot="5401728">
          <a:off x="2473581" y="3914272"/>
          <a:ext cx="7842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42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4F02D-1B8D-8C47-B057-8088869E3FBD}">
      <dsp:nvSpPr>
        <dsp:cNvPr id="0" name=""/>
        <dsp:cNvSpPr/>
      </dsp:nvSpPr>
      <dsp:spPr>
        <a:xfrm>
          <a:off x="2320673" y="4306410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Exchange</a:t>
          </a:r>
        </a:p>
      </dsp:txBody>
      <dsp:txXfrm>
        <a:off x="2373841" y="4359578"/>
        <a:ext cx="982816" cy="982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FF1A2-60CE-784D-A64D-951DBA1E55A2}">
      <dsp:nvSpPr>
        <dsp:cNvPr id="0" name=""/>
        <dsp:cNvSpPr/>
      </dsp:nvSpPr>
      <dsp:spPr>
        <a:xfrm>
          <a:off x="4067" y="0"/>
          <a:ext cx="39131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AMQP</a:t>
          </a:r>
        </a:p>
      </dsp:txBody>
      <dsp:txXfrm>
        <a:off x="4067" y="0"/>
        <a:ext cx="3913187" cy="1625600"/>
      </dsp:txXfrm>
    </dsp:sp>
    <dsp:sp modelId="{AF53F8B6-D676-EC49-92F8-2270613924D0}">
      <dsp:nvSpPr>
        <dsp:cNvPr id="0" name=""/>
        <dsp:cNvSpPr/>
      </dsp:nvSpPr>
      <dsp:spPr>
        <a:xfrm>
          <a:off x="395386" y="1626063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mehrere Arten der Nachrichtenzustellung</a:t>
          </a:r>
        </a:p>
      </dsp:txBody>
      <dsp:txXfrm>
        <a:off x="426566" y="1657243"/>
        <a:ext cx="3068189" cy="1002191"/>
      </dsp:txXfrm>
    </dsp:sp>
    <dsp:sp modelId="{8BFF695E-BB38-5C41-B9E8-F5499CB9E849}">
      <dsp:nvSpPr>
        <dsp:cNvPr id="0" name=""/>
        <dsp:cNvSpPr/>
      </dsp:nvSpPr>
      <dsp:spPr>
        <a:xfrm>
          <a:off x="395386" y="2854391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hoher Implementierungsaufwand</a:t>
          </a:r>
        </a:p>
      </dsp:txBody>
      <dsp:txXfrm>
        <a:off x="426566" y="2885571"/>
        <a:ext cx="3068189" cy="1002191"/>
      </dsp:txXfrm>
    </dsp:sp>
    <dsp:sp modelId="{783D5A3B-B716-0244-87BB-9AD525EEA97C}">
      <dsp:nvSpPr>
        <dsp:cNvPr id="0" name=""/>
        <dsp:cNvSpPr/>
      </dsp:nvSpPr>
      <dsp:spPr>
        <a:xfrm>
          <a:off x="395386" y="4082719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Paketgröße: &gt;=60 </a:t>
          </a:r>
          <a:r>
            <a:rPr lang="de-DE" sz="2100" kern="1200" dirty="0" err="1"/>
            <a:t>byte</a:t>
          </a:r>
          <a:endParaRPr lang="de-DE" sz="2100" kern="1200" dirty="0"/>
        </a:p>
      </dsp:txBody>
      <dsp:txXfrm>
        <a:off x="426566" y="4113899"/>
        <a:ext cx="3068189" cy="1002191"/>
      </dsp:txXfrm>
    </dsp:sp>
    <dsp:sp modelId="{B1DBAC0A-884D-DF4E-957B-8F450FC0BF3B}">
      <dsp:nvSpPr>
        <dsp:cNvPr id="0" name=""/>
        <dsp:cNvSpPr/>
      </dsp:nvSpPr>
      <dsp:spPr>
        <a:xfrm>
          <a:off x="4210744" y="0"/>
          <a:ext cx="39131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MQTT</a:t>
          </a:r>
        </a:p>
      </dsp:txBody>
      <dsp:txXfrm>
        <a:off x="4210744" y="0"/>
        <a:ext cx="3913187" cy="1625600"/>
      </dsp:txXfrm>
    </dsp:sp>
    <dsp:sp modelId="{DD489445-853F-794C-BEA1-6FFC3A3FEE41}">
      <dsp:nvSpPr>
        <dsp:cNvPr id="0" name=""/>
        <dsp:cNvSpPr/>
      </dsp:nvSpPr>
      <dsp:spPr>
        <a:xfrm>
          <a:off x="4602063" y="1626063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b="0" i="0" u="none" kern="1200" dirty="0"/>
            <a:t>nur </a:t>
          </a:r>
          <a:r>
            <a:rPr lang="de-AT" sz="2100" b="0" i="0" u="none" kern="1200" dirty="0" err="1"/>
            <a:t>Publish</a:t>
          </a:r>
          <a:r>
            <a:rPr lang="de-AT" sz="2100" b="0" i="0" u="none" kern="1200" dirty="0"/>
            <a:t>/</a:t>
          </a:r>
          <a:r>
            <a:rPr lang="de-AT" sz="2100" b="0" i="0" u="none" kern="1200" dirty="0" err="1"/>
            <a:t>Subscribe</a:t>
          </a:r>
          <a:endParaRPr lang="de-DE" sz="2100" kern="1200" dirty="0"/>
        </a:p>
      </dsp:txBody>
      <dsp:txXfrm>
        <a:off x="4633243" y="1657243"/>
        <a:ext cx="3068189" cy="1002191"/>
      </dsp:txXfrm>
    </dsp:sp>
    <dsp:sp modelId="{6BAE35C4-76BA-D14A-BF79-898AE1B82F4D}">
      <dsp:nvSpPr>
        <dsp:cNvPr id="0" name=""/>
        <dsp:cNvSpPr/>
      </dsp:nvSpPr>
      <dsp:spPr>
        <a:xfrm>
          <a:off x="4602063" y="2854391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geringer Implementierungsaufwand</a:t>
          </a:r>
        </a:p>
      </dsp:txBody>
      <dsp:txXfrm>
        <a:off x="4633243" y="2885571"/>
        <a:ext cx="3068189" cy="1002191"/>
      </dsp:txXfrm>
    </dsp:sp>
    <dsp:sp modelId="{1307D457-2F6D-3245-B631-D71B406344E7}">
      <dsp:nvSpPr>
        <dsp:cNvPr id="0" name=""/>
        <dsp:cNvSpPr/>
      </dsp:nvSpPr>
      <dsp:spPr>
        <a:xfrm>
          <a:off x="4602063" y="4082719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Paketgröße: &gt;=2 </a:t>
          </a:r>
          <a:r>
            <a:rPr lang="de-DE" sz="2100" kern="1200" dirty="0" err="1"/>
            <a:t>byte</a:t>
          </a:r>
          <a:endParaRPr lang="de-DE" sz="2100" kern="1200" dirty="0"/>
        </a:p>
      </dsp:txBody>
      <dsp:txXfrm>
        <a:off x="4633243" y="4113899"/>
        <a:ext cx="3068189" cy="1002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5AF7DE-6B88-4578-B51F-19E5758075D2}" type="datetime1">
              <a:rPr lang="de-DE" smtClean="0"/>
              <a:t>28.03.19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6B3739-9081-478F-812E-AE7CE140632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8FEC6E-25C8-45FF-B4D8-62589B337869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CF8BB-EBC7-4B8F-9632-A5A136FBB880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09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207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63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779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333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4901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94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4849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8706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85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0779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0" y="755780"/>
            <a:ext cx="6858000" cy="3200400"/>
          </a:xfrm>
        </p:spPr>
        <p:txBody>
          <a:bodyPr rtlCol="0"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Titelmaster-format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B4201-8B90-4FE4-B476-4FFDD434EB03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FBF31-2E67-4300-8101-A0ED991CFD6C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5F7D65-2C86-423A-B61F-8093B607745C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517810AC-902E-4DEC-99E7-60A182C16A2C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rtlCol="0" anchor="b">
            <a:normAutofit/>
          </a:bodyPr>
          <a:lstStyle>
            <a:lvl1pPr>
              <a:defRPr sz="6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F596EA-2D4F-4E91-B75F-445352B00BF6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7498-DE73-40BA-8259-7A61304B4A11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0BC0BE-60D6-475F-BA14-B2ADC57A2245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A9D48-82C4-43D5-9652-C28047CA9FAA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rtlCol="0" anchor="b">
            <a:noAutofit/>
          </a:bodyPr>
          <a:lstStyle>
            <a:lvl1pPr>
              <a:defRPr sz="4100" spc="-8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3A1BB5-EA83-4F89-9699-AAA010E19188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rtlCol="0" anchor="b">
            <a:noAutofit/>
          </a:bodyPr>
          <a:lstStyle>
            <a:lvl1pPr>
              <a:defRPr sz="4100" spc="-8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FD62CBB-C65F-4197-AAF7-F362E3DD9BD2}" type="datetime1">
              <a:rPr lang="de-DE" noProof="0" smtClean="0"/>
              <a:t>28.03.19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tryrabbitmq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5854" y="1405280"/>
            <a:ext cx="10360226" cy="3200400"/>
          </a:xfrm>
        </p:spPr>
        <p:txBody>
          <a:bodyPr rtlCol="0">
            <a:normAutofit/>
          </a:bodyPr>
          <a:lstStyle/>
          <a:p>
            <a:pPr rtl="0"/>
            <a:r>
              <a:rPr lang="de-DE" sz="115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Message</a:t>
            </a:r>
            <a:br>
              <a:rPr lang="de-DE" sz="11500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DE" sz="115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queuing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C735C46-6530-5744-8A14-48BCD50B4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70706"/>
              </p:ext>
            </p:extLst>
          </p:nvPr>
        </p:nvGraphicFramePr>
        <p:xfrm>
          <a:off x="1006087" y="8706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3314" y="1442596"/>
            <a:ext cx="573545" cy="749362"/>
          </a:xfrm>
        </p:spPr>
        <p:txBody>
          <a:bodyPr rtlCol="0">
            <a:normAutofit/>
          </a:bodyPr>
          <a:lstStyle/>
          <a:p>
            <a:r>
              <a:rPr lang="de-DE" sz="3200" cap="none" dirty="0" err="1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vs</a:t>
            </a:r>
            <a:endParaRPr lang="de-DE" sz="4100" dirty="0"/>
          </a:p>
        </p:txBody>
      </p:sp>
    </p:spTree>
    <p:extLst>
      <p:ext uri="{BB962C8B-B14F-4D97-AF65-F5344CB8AC3E}">
        <p14:creationId xmlns:p14="http://schemas.microsoft.com/office/powerpoint/2010/main" val="37347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C8558-715F-7943-8FA4-4B10CB76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rabbit</a:t>
            </a:r>
            <a:r>
              <a:rPr lang="de-DE" dirty="0" err="1"/>
              <a:t>mq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044984-E445-3040-9AFD-58BA39B81046}"/>
              </a:ext>
            </a:extLst>
          </p:cNvPr>
          <p:cNvSpPr txBox="1">
            <a:spLocks/>
          </p:cNvSpPr>
          <p:nvPr/>
        </p:nvSpPr>
        <p:spPr>
          <a:xfrm>
            <a:off x="520140" y="1518834"/>
            <a:ext cx="8746374" cy="512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Open-Source-Messaging Broker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basierend auf AMQP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verwaltet Exchange und Queues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unterstützt MQTT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Überblick in GUI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Lastenverteilung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None/>
            </a:pP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66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375" y="385762"/>
            <a:ext cx="10001250" cy="1828800"/>
          </a:xfrm>
        </p:spPr>
        <p:txBody>
          <a:bodyPr rtlCol="0"/>
          <a:lstStyle/>
          <a:p>
            <a:pPr algn="ctr"/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JMS</a:t>
            </a: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AT" sz="24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Java Messaging Service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DE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6068" y="2297151"/>
            <a:ext cx="7223717" cy="4175087"/>
          </a:xfrm>
        </p:spPr>
        <p:txBody>
          <a:bodyPr rtlCol="0">
            <a:normAutofit/>
          </a:bodyPr>
          <a:lstStyle/>
          <a:p>
            <a:r>
              <a:rPr lang="de-AT" dirty="0"/>
              <a:t>Messaging Service in JAVA EE</a:t>
            </a:r>
          </a:p>
          <a:p>
            <a:r>
              <a:rPr lang="de-AT" dirty="0"/>
              <a:t>Server/Client muss nicht zwingend online sein</a:t>
            </a:r>
          </a:p>
          <a:p>
            <a:r>
              <a:rPr lang="de-DE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Zustellarten:</a:t>
            </a:r>
          </a:p>
          <a:p>
            <a:r>
              <a:rPr lang="de-AT" b="1" dirty="0"/>
              <a:t>Point-</a:t>
            </a:r>
            <a:r>
              <a:rPr lang="de-AT" b="1" dirty="0" err="1"/>
              <a:t>to</a:t>
            </a:r>
            <a:r>
              <a:rPr lang="de-AT" b="1" dirty="0"/>
              <a:t>-Point (PTP)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Realisierung durch Queues (siehe AMQP)</a:t>
            </a:r>
          </a:p>
          <a:p>
            <a:r>
              <a:rPr lang="de-AT" b="1" dirty="0" err="1"/>
              <a:t>Publish-Subscribe</a:t>
            </a:r>
            <a:r>
              <a:rPr lang="de-AT" b="1" dirty="0"/>
              <a:t> (Pub/Sub)</a:t>
            </a:r>
            <a:endParaRPr lang="de-AT" dirty="0"/>
          </a:p>
          <a:p>
            <a:pPr lvl="1"/>
            <a:r>
              <a:rPr lang="de-AT" dirty="0"/>
              <a:t>Verwendung von Topics (siehe MQTT)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02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8C13AD3-55A8-0E47-8AD4-02DEE9A27D1F}"/>
              </a:ext>
            </a:extLst>
          </p:cNvPr>
          <p:cNvSpPr/>
          <p:nvPr/>
        </p:nvSpPr>
        <p:spPr>
          <a:xfrm>
            <a:off x="6096000" y="0"/>
            <a:ext cx="2678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46984" y="481324"/>
            <a:ext cx="4800600" cy="1828800"/>
          </a:xfrm>
        </p:spPr>
        <p:txBody>
          <a:bodyPr rtlCol="0"/>
          <a:lstStyle/>
          <a:p>
            <a:pPr rtl="0"/>
            <a:r>
              <a:rPr lang="de-DE" dirty="0"/>
              <a:t>JMS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4DC0FD-3F6F-AE46-81CB-3C847A08C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57" y="205678"/>
            <a:ext cx="6020420" cy="64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76C8C2-8E90-4844-AA1F-97921618E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730250"/>
            <a:ext cx="9715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4100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MQTT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Publish</a:t>
            </a:r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/</a:t>
            </a:r>
            <a:r>
              <a:rPr lang="de-DE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Subscribe</a:t>
            </a:r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 Pattern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Mosquitto</a:t>
            </a: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Abgrenzung zu </a:t>
            </a:r>
            <a:r>
              <a:rPr lang="de-AT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OpenHAB</a:t>
            </a: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rtl="0"/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AMQP</a:t>
            </a:r>
          </a:p>
          <a:p>
            <a:pPr lvl="1"/>
            <a:r>
              <a:rPr lang="de-DE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rabbitmq</a:t>
            </a: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rtl="0"/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JMS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375" y="385762"/>
            <a:ext cx="10001250" cy="1828800"/>
          </a:xfrm>
        </p:spPr>
        <p:txBody>
          <a:bodyPr rtlCol="0"/>
          <a:lstStyle/>
          <a:p>
            <a:pPr algn="ctr"/>
            <a: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MQTT</a:t>
            </a: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AT" sz="24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Message Queue </a:t>
            </a:r>
            <a:r>
              <a:rPr lang="de-AT" sz="2400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Telemetry</a:t>
            </a:r>
            <a:r>
              <a:rPr lang="de-AT" sz="24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 Transport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DE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94656" y="2865009"/>
            <a:ext cx="5489510" cy="2148191"/>
          </a:xfrm>
        </p:spPr>
        <p:txBody>
          <a:bodyPr rtlCol="0"/>
          <a:lstStyle/>
          <a:p>
            <a:r>
              <a:rPr lang="de-AT" dirty="0" err="1"/>
              <a:t>publish</a:t>
            </a:r>
            <a:r>
              <a:rPr lang="de-AT" dirty="0"/>
              <a:t>/</a:t>
            </a:r>
            <a:r>
              <a:rPr lang="de-AT" dirty="0" err="1"/>
              <a:t>subscribe</a:t>
            </a:r>
            <a:r>
              <a:rPr lang="de-AT" dirty="0"/>
              <a:t> - </a:t>
            </a:r>
            <a:r>
              <a:rPr lang="de-AT" dirty="0" err="1"/>
              <a:t>messaging</a:t>
            </a:r>
            <a:r>
              <a:rPr lang="de-AT" dirty="0"/>
              <a:t> Protokoll</a:t>
            </a:r>
          </a:p>
          <a:p>
            <a:r>
              <a:rPr lang="de-AT" dirty="0"/>
              <a:t>bandbreiten- und batterieschonend</a:t>
            </a:r>
          </a:p>
          <a:p>
            <a:r>
              <a:rPr lang="de-AT" dirty="0"/>
              <a:t>gut für IOT geeignet</a:t>
            </a:r>
          </a:p>
          <a:p>
            <a:endParaRPr lang="de-DE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4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AT" sz="4100" dirty="0" err="1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Publish</a:t>
            </a:r>
            <a:r>
              <a:rPr lang="de-AT" sz="4100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-</a:t>
            </a:r>
            <a:r>
              <a:rPr lang="de-AT" sz="4100" dirty="0" err="1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Subscribe</a:t>
            </a:r>
            <a:r>
              <a:rPr lang="de-AT" sz="4100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-Pattern</a:t>
            </a:r>
            <a:endParaRPr lang="de-DE" sz="4100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81200" y="2306664"/>
            <a:ext cx="7205663" cy="2745783"/>
          </a:xfrm>
        </p:spPr>
        <p:txBody>
          <a:bodyPr rtlCol="0"/>
          <a:lstStyle/>
          <a:p>
            <a:endParaRPr lang="de-AT" dirty="0"/>
          </a:p>
          <a:p>
            <a:r>
              <a:rPr lang="de-AT" dirty="0"/>
              <a:t>Clients kennen sich untereinander nicht</a:t>
            </a:r>
          </a:p>
          <a:p>
            <a:r>
              <a:rPr lang="de-AT" dirty="0"/>
              <a:t>Kommunikation durch zentralen Verteiler (Broker)</a:t>
            </a:r>
          </a:p>
          <a:p>
            <a:r>
              <a:rPr lang="de-AT" dirty="0"/>
              <a:t>Verteilung von Informationen mittels Topics</a:t>
            </a:r>
          </a:p>
          <a:p>
            <a:pPr marL="0" indent="0">
              <a:buNone/>
            </a:pPr>
            <a:r>
              <a:rPr lang="de-AT" dirty="0"/>
              <a:t>Beispiel für Topic: </a:t>
            </a:r>
            <a:r>
              <a:rPr lang="de-AT" b="1" dirty="0" err="1"/>
              <a:t>home</a:t>
            </a:r>
            <a:r>
              <a:rPr lang="de-AT" b="1" dirty="0"/>
              <a:t>/</a:t>
            </a:r>
            <a:r>
              <a:rPr lang="de-AT" b="1" dirty="0" err="1"/>
              <a:t>humidity</a:t>
            </a:r>
            <a:endParaRPr lang="de-DE" b="1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1865264B-2033-8E49-B5BC-297B0FDA0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609960"/>
              </p:ext>
            </p:extLst>
          </p:nvPr>
        </p:nvGraphicFramePr>
        <p:xfrm>
          <a:off x="8293314" y="719666"/>
          <a:ext cx="573265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8C13AD3-55A8-0E47-8AD4-02DEE9A27D1F}"/>
              </a:ext>
            </a:extLst>
          </p:cNvPr>
          <p:cNvSpPr/>
          <p:nvPr/>
        </p:nvSpPr>
        <p:spPr>
          <a:xfrm>
            <a:off x="6096000" y="0"/>
            <a:ext cx="2678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46984" y="481324"/>
            <a:ext cx="4800600" cy="1828800"/>
          </a:xfrm>
        </p:spPr>
        <p:txBody>
          <a:bodyPr rtlCol="0"/>
          <a:lstStyle/>
          <a:p>
            <a:pPr rtl="0"/>
            <a:r>
              <a:rPr lang="de-DE" dirty="0"/>
              <a:t>MQTT-</a:t>
            </a:r>
            <a:br>
              <a:rPr lang="de-DE" dirty="0"/>
            </a:br>
            <a:r>
              <a:rPr lang="de-DE" dirty="0"/>
              <a:t>Ablauf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60FFA4B-C5AD-1548-8036-81E75D19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" y="1176709"/>
            <a:ext cx="7474904" cy="45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C8558-715F-7943-8FA4-4B10CB76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mosquitto</a:t>
            </a:r>
            <a:endParaRPr lang="de-DE" cap="non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944693C-70F7-5441-99A9-72AEFBCE2E2C}"/>
              </a:ext>
            </a:extLst>
          </p:cNvPr>
          <p:cNvSpPr txBox="1">
            <a:spLocks/>
          </p:cNvSpPr>
          <p:nvPr/>
        </p:nvSpPr>
        <p:spPr>
          <a:xfrm>
            <a:off x="210174" y="2056108"/>
            <a:ext cx="8746374" cy="441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open-</a:t>
            </a:r>
            <a:r>
              <a:rPr lang="de-DE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source</a:t>
            </a:r>
            <a: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 MQTT-Broker-Lösung</a:t>
            </a:r>
            <a:br>
              <a:rPr lang="de-DE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wenig "Power" bis zu High End Server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AT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None/>
            </a:pPr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77C450-0353-184A-9ABC-CBA0C27B8A15}"/>
              </a:ext>
            </a:extLst>
          </p:cNvPr>
          <p:cNvSpPr/>
          <p:nvPr/>
        </p:nvSpPr>
        <p:spPr>
          <a:xfrm>
            <a:off x="210174" y="6488668"/>
            <a:ext cx="5556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333333"/>
                </a:solidFill>
                <a:latin typeface="Open Sans"/>
              </a:rPr>
              <a:t>docker run -</a:t>
            </a:r>
            <a:r>
              <a:rPr lang="en" dirty="0" err="1">
                <a:solidFill>
                  <a:srgbClr val="333333"/>
                </a:solidFill>
                <a:latin typeface="Open Sans"/>
              </a:rPr>
              <a:t>ti</a:t>
            </a:r>
            <a:r>
              <a:rPr lang="en" dirty="0">
                <a:solidFill>
                  <a:srgbClr val="333333"/>
                </a:solidFill>
                <a:latin typeface="Open Sans"/>
              </a:rPr>
              <a:t> -p 1883:1883 -p 9001:9001 toke/</a:t>
            </a:r>
            <a:r>
              <a:rPr lang="en" dirty="0" err="1">
                <a:solidFill>
                  <a:srgbClr val="333333"/>
                </a:solidFill>
                <a:latin typeface="Open Sans"/>
              </a:rPr>
              <a:t>mosquitto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5B8BEFC-140F-B84A-A47A-DB5D9F5D89B1}"/>
              </a:ext>
            </a:extLst>
          </p:cNvPr>
          <p:cNvSpPr txBox="1"/>
          <p:nvPr/>
        </p:nvSpPr>
        <p:spPr>
          <a:xfrm>
            <a:off x="0" y="6119336"/>
            <a:ext cx="9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Docker:</a:t>
            </a:r>
          </a:p>
        </p:txBody>
      </p:sp>
    </p:spTree>
    <p:extLst>
      <p:ext uri="{BB962C8B-B14F-4D97-AF65-F5344CB8AC3E}">
        <p14:creationId xmlns:p14="http://schemas.microsoft.com/office/powerpoint/2010/main" val="41031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80639"/>
            <a:ext cx="9372600" cy="1295400"/>
          </a:xfrm>
        </p:spPr>
        <p:txBody>
          <a:bodyPr rtlCol="0">
            <a:normAutofit/>
          </a:bodyPr>
          <a:lstStyle/>
          <a:p>
            <a:r>
              <a:rPr lang="de-AT" sz="4100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Abgrenzung zu </a:t>
            </a:r>
            <a:r>
              <a:rPr lang="de-AT" sz="4100" dirty="0" err="1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openhab</a:t>
            </a:r>
            <a:endParaRPr lang="de-DE" sz="4100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81200" y="2306664"/>
            <a:ext cx="7205663" cy="2745783"/>
          </a:xfrm>
        </p:spPr>
        <p:txBody>
          <a:bodyPr rtlCol="0"/>
          <a:lstStyle/>
          <a:p>
            <a:endParaRPr lang="de-AT" dirty="0"/>
          </a:p>
          <a:p>
            <a:r>
              <a:rPr lang="de-AT" dirty="0"/>
              <a:t>Home Automation </a:t>
            </a:r>
            <a:r>
              <a:rPr lang="de-AT" b="1" dirty="0"/>
              <a:t>Plattform</a:t>
            </a:r>
          </a:p>
          <a:p>
            <a:r>
              <a:rPr lang="de-AT" dirty="0"/>
              <a:t>Zentrum eines </a:t>
            </a:r>
            <a:r>
              <a:rPr lang="de-AT" dirty="0" err="1"/>
              <a:t>SmartHomes</a:t>
            </a:r>
            <a:endParaRPr lang="de-AT" dirty="0"/>
          </a:p>
          <a:p>
            <a:r>
              <a:rPr lang="de-AT" dirty="0"/>
              <a:t>kann mit über 200 verschiedenen Technologien und Systemen kommunizieren</a:t>
            </a:r>
            <a:endParaRPr lang="de-DE" b="1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06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375" y="385762"/>
            <a:ext cx="10001250" cy="1828800"/>
          </a:xfrm>
        </p:spPr>
        <p:txBody>
          <a:bodyPr rtlCol="0"/>
          <a:lstStyle/>
          <a:p>
            <a:pPr algn="ctr"/>
            <a: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AMQP</a:t>
            </a:r>
            <a:br>
              <a:rPr lang="de-DE" dirty="0">
                <a:solidFill>
                  <a:schemeClr val="tx1">
                    <a:lumMod val="50000"/>
                  </a:schemeClr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de-AT" sz="2400" dirty="0" err="1">
                <a:latin typeface="Circular Std Book" panose="020B0604020101020102" pitchFamily="34" charset="77"/>
                <a:cs typeface="Circular Std Book" panose="020B0604020101020102" pitchFamily="34" charset="77"/>
              </a:rPr>
              <a:t>Advanced</a:t>
            </a:r>
            <a:r>
              <a:rPr lang="de-AT" sz="2400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 Message Queuing Protocol</a:t>
            </a:r>
            <a:br>
              <a:rPr lang="de-AT" dirty="0"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endParaRPr lang="de-DE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5375" y="2818514"/>
            <a:ext cx="5489510" cy="2148191"/>
          </a:xfrm>
        </p:spPr>
        <p:txBody>
          <a:bodyPr rtlCol="0"/>
          <a:lstStyle/>
          <a:p>
            <a:endParaRPr lang="de-DE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de-DE" dirty="0">
              <a:solidFill>
                <a:schemeClr val="tx1">
                  <a:lumMod val="50000"/>
                </a:schemeClr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748B1BA-E9B6-7045-BA96-C091E224E737}"/>
              </a:ext>
            </a:extLst>
          </p:cNvPr>
          <p:cNvSpPr txBox="1">
            <a:spLocks/>
          </p:cNvSpPr>
          <p:nvPr/>
        </p:nvSpPr>
        <p:spPr>
          <a:xfrm>
            <a:off x="2626762" y="1810779"/>
            <a:ext cx="8746374" cy="4917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  <a:p>
            <a:r>
              <a:rPr lang="de-AT" dirty="0" err="1"/>
              <a:t>messaging</a:t>
            </a:r>
            <a:r>
              <a:rPr lang="de-AT" dirty="0"/>
              <a:t> </a:t>
            </a:r>
            <a:r>
              <a:rPr lang="de-AT" dirty="0" err="1"/>
              <a:t>protocol</a:t>
            </a:r>
            <a:r>
              <a:rPr lang="de-AT" dirty="0"/>
              <a:t> (Applikation -  </a:t>
            </a:r>
            <a:r>
              <a:rPr lang="de-AT" dirty="0" err="1"/>
              <a:t>messaging</a:t>
            </a:r>
            <a:r>
              <a:rPr lang="de-AT" dirty="0"/>
              <a:t> Broker)</a:t>
            </a:r>
          </a:p>
          <a:p>
            <a:r>
              <a:rPr lang="de-AT" dirty="0"/>
              <a:t>Nachrichten werden an Exchange gesendet (</a:t>
            </a:r>
            <a:r>
              <a:rPr lang="de-AT" b="1" dirty="0"/>
              <a:t>Routing Keys</a:t>
            </a:r>
            <a:r>
              <a:rPr lang="de-AT" dirty="0"/>
              <a:t>)</a:t>
            </a:r>
          </a:p>
          <a:p>
            <a:r>
              <a:rPr lang="de-AT" dirty="0"/>
              <a:t>Nachrichtenzustellung durch Queues</a:t>
            </a:r>
            <a:br>
              <a:rPr lang="de-AT" dirty="0"/>
            </a:br>
            <a:endParaRPr lang="de-AT" dirty="0"/>
          </a:p>
          <a:p>
            <a:r>
              <a:rPr lang="de-AT" dirty="0" err="1"/>
              <a:t>Bindings</a:t>
            </a:r>
            <a:r>
              <a:rPr lang="de-AT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AT" dirty="0" err="1"/>
              <a:t>Direct</a:t>
            </a:r>
            <a:r>
              <a:rPr lang="de-AT" dirty="0"/>
              <a:t>: direkt an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AT" dirty="0" err="1"/>
              <a:t>Fanout</a:t>
            </a:r>
            <a:r>
              <a:rPr lang="de-AT" dirty="0"/>
              <a:t>: Broadcast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AT" dirty="0"/>
              <a:t>Topic: wie bei </a:t>
            </a:r>
            <a:r>
              <a:rPr lang="de-AT" dirty="0" err="1"/>
              <a:t>Publish</a:t>
            </a:r>
            <a:r>
              <a:rPr lang="de-AT" dirty="0"/>
              <a:t>/</a:t>
            </a:r>
            <a:r>
              <a:rPr lang="de-AT" dirty="0" err="1"/>
              <a:t>Subscribe</a:t>
            </a:r>
            <a:endParaRPr lang="de-AT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AT" dirty="0"/>
              <a:t>Headers: Routing Key in Header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DE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D1DC4E0-3853-A94B-AB46-F20565CDF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490395"/>
              </p:ext>
            </p:extLst>
          </p:nvPr>
        </p:nvGraphicFramePr>
        <p:xfrm>
          <a:off x="-1892522" y="719666"/>
          <a:ext cx="573265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5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8C13AD3-55A8-0E47-8AD4-02DEE9A27D1F}"/>
              </a:ext>
            </a:extLst>
          </p:cNvPr>
          <p:cNvSpPr/>
          <p:nvPr/>
        </p:nvSpPr>
        <p:spPr>
          <a:xfrm>
            <a:off x="6096000" y="0"/>
            <a:ext cx="2678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46984" y="481324"/>
            <a:ext cx="4800600" cy="1828800"/>
          </a:xfrm>
        </p:spPr>
        <p:txBody>
          <a:bodyPr rtlCol="0"/>
          <a:lstStyle/>
          <a:p>
            <a:pPr rtl="0"/>
            <a:r>
              <a:rPr lang="de-DE" dirty="0"/>
              <a:t>AMQP-</a:t>
            </a:r>
            <a:br>
              <a:rPr lang="de-DE" dirty="0"/>
            </a:br>
            <a:r>
              <a:rPr lang="de-DE" dirty="0"/>
              <a:t>Ablauf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5B5BFF-0779-A944-AD58-E298115AC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9" y="1484252"/>
            <a:ext cx="8385148" cy="388949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7FA8B84-8691-F94C-B5E4-042FB1B81C68}"/>
              </a:ext>
            </a:extLst>
          </p:cNvPr>
          <p:cNvSpPr/>
          <p:nvPr/>
        </p:nvSpPr>
        <p:spPr>
          <a:xfrm>
            <a:off x="0" y="6488668"/>
            <a:ext cx="240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4183C4"/>
                </a:solidFill>
                <a:latin typeface="Open Sans"/>
                <a:hlinkClick r:id="rId4"/>
              </a:rPr>
              <a:t>http://tryrabbitmq.com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1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ahtmodellgebäude 16 : 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334_TF03031027.potx" id="{26B4F770-6FD4-4F10-9C7E-90A6566077AA}" vid="{471196E2-B1EC-4A2B-8637-080551BAB5A5}"/>
    </a:ext>
  </a:extLst>
</a:theme>
</file>

<file path=ppt/theme/theme2.xml><?xml version="1.0" encoding="utf-8"?>
<a:theme xmlns:a="http://schemas.openxmlformats.org/drawingml/2006/main" name="Office-Design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30C5B9-1E5F-4356-968E-2FC64955BFF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</Words>
  <Application>Microsoft Macintosh PowerPoint</Application>
  <PresentationFormat>Breitbild</PresentationFormat>
  <Paragraphs>85</Paragraphs>
  <Slides>14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Circular Std Book</vt:lpstr>
      <vt:lpstr>Courier New</vt:lpstr>
      <vt:lpstr>Open Sans</vt:lpstr>
      <vt:lpstr>Drahtmodellgebäude 16 : 9</vt:lpstr>
      <vt:lpstr>Message queuing</vt:lpstr>
      <vt:lpstr>AGENDA</vt:lpstr>
      <vt:lpstr>MQTT Message Queue Telemetry Transport </vt:lpstr>
      <vt:lpstr>Publish-Subscribe-Pattern</vt:lpstr>
      <vt:lpstr>MQTT- Ablauf</vt:lpstr>
      <vt:lpstr>mosquitto</vt:lpstr>
      <vt:lpstr>Abgrenzung zu openhab</vt:lpstr>
      <vt:lpstr>AMQP Advanced Message Queuing Protocol </vt:lpstr>
      <vt:lpstr>AMQP- Ablauf</vt:lpstr>
      <vt:lpstr>vs</vt:lpstr>
      <vt:lpstr>rabbitmq</vt:lpstr>
      <vt:lpstr>         JMS Java Messaging Service </vt:lpstr>
      <vt:lpstr>JMS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Microsoft Office-Benutzer</dc:creator>
  <cp:lastModifiedBy>Microsoft Office-Benutzer</cp:lastModifiedBy>
  <cp:revision>51</cp:revision>
  <dcterms:created xsi:type="dcterms:W3CDTF">2019-03-20T07:24:12Z</dcterms:created>
  <dcterms:modified xsi:type="dcterms:W3CDTF">2019-03-28T17:57:25Z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